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345" r:id="rId4"/>
    <p:sldId id="348" r:id="rId5"/>
    <p:sldId id="350" r:id="rId6"/>
    <p:sldId id="336" r:id="rId7"/>
    <p:sldId id="319" r:id="rId8"/>
    <p:sldId id="349" r:id="rId9"/>
    <p:sldId id="341" r:id="rId10"/>
    <p:sldId id="347" r:id="rId11"/>
    <p:sldId id="323" r:id="rId12"/>
    <p:sldId id="340" r:id="rId13"/>
    <p:sldId id="346" r:id="rId14"/>
    <p:sldId id="337" r:id="rId15"/>
    <p:sldId id="339" r:id="rId16"/>
    <p:sldId id="338" r:id="rId17"/>
    <p:sldId id="344" r:id="rId18"/>
    <p:sldId id="34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Занятие 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42863"/>
            <a:ext cx="9124950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Настя\Downloads\забо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3877216" cy="2048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7460"/>
            <a:ext cx="8644149" cy="568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09DB3AF9-18D0-9085-3FEC-EF7F082523B7}"/>
              </a:ext>
            </a:extLst>
          </p:cNvPr>
          <p:cNvCxnSpPr/>
          <p:nvPr/>
        </p:nvCxnSpPr>
        <p:spPr>
          <a:xfrm>
            <a:off x="611560" y="620688"/>
            <a:ext cx="2520280" cy="244827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09DB3AF9-18D0-9085-3FEC-EF7F082523B7}"/>
              </a:ext>
            </a:extLst>
          </p:cNvPr>
          <p:cNvCxnSpPr/>
          <p:nvPr/>
        </p:nvCxnSpPr>
        <p:spPr>
          <a:xfrm>
            <a:off x="611560" y="3284984"/>
            <a:ext cx="2520280" cy="244827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09DB3AF9-18D0-9085-3FEC-EF7F082523B7}"/>
              </a:ext>
            </a:extLst>
          </p:cNvPr>
          <p:cNvCxnSpPr/>
          <p:nvPr/>
        </p:nvCxnSpPr>
        <p:spPr>
          <a:xfrm>
            <a:off x="3491880" y="3284984"/>
            <a:ext cx="2520280" cy="244827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620688"/>
            <a:ext cx="8743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92696"/>
            <a:ext cx="8743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3284984"/>
            <a:ext cx="730367" cy="6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000108"/>
            <a:ext cx="18859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85860"/>
            <a:ext cx="21336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000108"/>
            <a:ext cx="18764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501796"/>
            <a:ext cx="8424936" cy="37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2EA6292B-330A-E073-9B8F-BCFAEE66EBFA}"/>
              </a:ext>
            </a:extLst>
          </p:cNvPr>
          <p:cNvSpPr/>
          <p:nvPr/>
        </p:nvSpPr>
        <p:spPr>
          <a:xfrm>
            <a:off x="3786182" y="550070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2EA6292B-330A-E073-9B8F-BCFAEE66EBFA}"/>
              </a:ext>
            </a:extLst>
          </p:cNvPr>
          <p:cNvSpPr/>
          <p:nvPr/>
        </p:nvSpPr>
        <p:spPr>
          <a:xfrm>
            <a:off x="500034" y="550070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2EA6292B-330A-E073-9B8F-BCFAEE66EBFA}"/>
              </a:ext>
            </a:extLst>
          </p:cNvPr>
          <p:cNvSpPr/>
          <p:nvPr/>
        </p:nvSpPr>
        <p:spPr>
          <a:xfrm>
            <a:off x="5429256" y="550070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3129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337" y="1412776"/>
            <a:ext cx="819826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027" y="1690288"/>
            <a:ext cx="8370437" cy="346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8448040" cy="73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611560" y="3140968"/>
            <a:ext cx="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267744" y="3140968"/>
            <a:ext cx="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915816" y="3140968"/>
            <a:ext cx="0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331640" y="3140968"/>
            <a:ext cx="0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716016" y="3140968"/>
            <a:ext cx="0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372200" y="3140968"/>
            <a:ext cx="0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8172400" y="3140968"/>
            <a:ext cx="0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89040"/>
            <a:ext cx="2428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76672"/>
            <a:ext cx="13906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484784"/>
            <a:ext cx="12954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276872"/>
            <a:ext cx="3269159" cy="86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89240"/>
            <a:ext cx="50196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699792" y="4365104"/>
            <a:ext cx="4392488" cy="864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764704"/>
            <a:ext cx="4950937" cy="326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764704"/>
            <a:ext cx="93256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5733256"/>
            <a:ext cx="3816424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5629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8677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301208"/>
            <a:ext cx="85439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85820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24288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27527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11E4271-A24A-0BE6-B500-4DF262407A5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653136"/>
            <a:ext cx="3240360" cy="1841001"/>
          </a:xfrm>
          <a:prstGeom prst="rect">
            <a:avLst/>
          </a:prstGeom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32656"/>
            <a:ext cx="4164707" cy="183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492896"/>
            <a:ext cx="4164707" cy="183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797152"/>
            <a:ext cx="4164707" cy="183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692696"/>
            <a:ext cx="1152128" cy="121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620688"/>
            <a:ext cx="1172902" cy="134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2708920"/>
            <a:ext cx="1172902" cy="134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5013176"/>
            <a:ext cx="1172902" cy="134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2852936"/>
            <a:ext cx="1219984" cy="113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764704"/>
            <a:ext cx="1219984" cy="113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5085184"/>
            <a:ext cx="1208335" cy="128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2780928"/>
            <a:ext cx="1208335" cy="128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5013176"/>
            <a:ext cx="1008112" cy="145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834" y="1023980"/>
            <a:ext cx="5467485" cy="456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2117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Слоги на карточках.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066" y="1484784"/>
            <a:ext cx="8586800" cy="353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43385"/>
            <a:ext cx="5976664" cy="460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Ш?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26" y="1916832"/>
            <a:ext cx="8315516" cy="396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6093296"/>
            <a:ext cx="3559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Сделайте букву Ш из карандашей.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6" y="1988840"/>
            <a:ext cx="898974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848" y="1484784"/>
            <a:ext cx="830030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Words>18</Words>
  <Application>Microsoft Office PowerPoint</Application>
  <PresentationFormat>Экран (4:3)</PresentationFormat>
  <Paragraphs>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Бумажная</vt:lpstr>
      <vt:lpstr>Тема Office</vt:lpstr>
      <vt:lpstr>Занятие 13</vt:lpstr>
      <vt:lpstr>Слайд 2</vt:lpstr>
      <vt:lpstr>Слайд 3</vt:lpstr>
      <vt:lpstr>Слайд 4</vt:lpstr>
      <vt:lpstr>Слайд 5</vt:lpstr>
      <vt:lpstr>Слайд 6</vt:lpstr>
      <vt:lpstr>На что похожа буква Ш?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6</dc:title>
  <dc:creator>Пользователь</dc:creator>
  <cp:lastModifiedBy>Пользователь</cp:lastModifiedBy>
  <cp:revision>80</cp:revision>
  <dcterms:created xsi:type="dcterms:W3CDTF">2022-10-11T09:21:18Z</dcterms:created>
  <dcterms:modified xsi:type="dcterms:W3CDTF">2022-11-28T06:23:48Z</dcterms:modified>
</cp:coreProperties>
</file>