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5" r:id="rId6"/>
    <p:sldId id="264" r:id="rId7"/>
    <p:sldId id="258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7A5F5A-8D2C-D015-F64A-EAE33241AF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F9BCEC0-B33D-3410-86C4-A38656100E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46F940-18C1-E348-7267-0CF1CDA8F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E41D-3EBC-4EE4-8B93-3D70100A5E91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11DB5C-8A9C-3A12-8A54-D802094F3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2A36058-4476-72E6-6A7A-E419BE402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7AA1E-4CE7-4741-AD65-CE7596BF2B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200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5ECF03-3C0C-9E30-F16C-C1096C931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88743A4-609D-F9B2-670B-B82CA4357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D9D6B9-E336-246A-3656-2EE5D886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E41D-3EBC-4EE4-8B93-3D70100A5E91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14F870-E06E-EBE8-25B7-7C8BFACE2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F6CE5B4-FA5C-F88E-AF6D-46BFD8A61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7AA1E-4CE7-4741-AD65-CE7596BF2B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921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186236E-514D-D3C1-EEB6-B2C69D5E29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FBA893B-30FE-07C2-3F47-9D5A81EB63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17AF02D-3FB1-1574-CB65-AC2E0C91D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E41D-3EBC-4EE4-8B93-3D70100A5E91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E0009BF-ACB6-0603-CD04-56ADB120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4108646-B60D-089F-F207-1F9685F50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7AA1E-4CE7-4741-AD65-CE7596BF2B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232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236E12-BB63-690E-21DF-CDD79A2D6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F7AE79-982C-D5FC-FDAD-D216C4096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FC5F35-F31C-1158-D15D-E111A5993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E41D-3EBC-4EE4-8B93-3D70100A5E91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8A69FC-0BB1-CF7B-BD3D-A15158B2B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F63DC15-490D-D5F8-9EBB-2EFE6E1F8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7AA1E-4CE7-4741-AD65-CE7596BF2B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874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9AF904-B43D-F68E-8787-EB902D847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BB12876-242C-BAC2-C34C-DA6D75B65D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B25308A-2862-4695-0A06-8A10E9627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E41D-3EBC-4EE4-8B93-3D70100A5E91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A25BF4-38CF-EEDD-4C52-40C695B85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0B8C80C-A057-9B81-8265-EFCE2F34D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7AA1E-4CE7-4741-AD65-CE7596BF2B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847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D13D69-6334-52D4-5106-15A74FF4D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340E45-B95D-70BD-1D68-A5E3E95B1B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308B5D9-3EF9-23C0-7A89-28A326D5C0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A8BB10A-DBBA-F792-68DF-2324C4D7D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E41D-3EBC-4EE4-8B93-3D70100A5E91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22FAC2C-E903-E128-080C-C3A6DA0A9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BC4783A-D406-F607-038B-83A37239E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7AA1E-4CE7-4741-AD65-CE7596BF2B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26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14F44F-3F1D-607A-F15F-4B022A648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B5D7D8C-52ED-F771-397C-E1175D61BD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58B10EB-6E23-09B6-B3A5-915F5A624C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B59C3B1-220B-2E85-0F44-E0C286C0DE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8865014-6EF2-37F2-7452-4EF615BB13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232FFEF-4148-A96D-6F9D-C1187472A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E41D-3EBC-4EE4-8B93-3D70100A5E91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ACBA2F5-D469-19EE-CB7F-3766C64DB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86ED0AB-AE1D-9958-7680-00F078879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7AA1E-4CE7-4741-AD65-CE7596BF2B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639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B30ED4-D128-585D-4493-2334E19F1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3C13AA3-5515-F148-96D1-563361619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E41D-3EBC-4EE4-8B93-3D70100A5E91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D682823-697C-B175-7325-54E55AEE9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8BBA212-3C04-D768-AD1A-3FFC79086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7AA1E-4CE7-4741-AD65-CE7596BF2B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014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AE98439-486D-EE8F-B362-04F12F4DE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E41D-3EBC-4EE4-8B93-3D70100A5E91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547B0E4-1792-EA90-B65F-CDA21FDDA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23C6B8C-8D46-1CF7-964B-D210E009E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7AA1E-4CE7-4741-AD65-CE7596BF2B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56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157F98-85F2-9345-504A-37293E1E5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FB2095-97E2-FD85-209B-2032C6E82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00CA85E-A142-F085-5AA4-DCADFE74D0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95BD747-E89F-9DD7-E58F-192E6DD2A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E41D-3EBC-4EE4-8B93-3D70100A5E91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364BF49-3086-DCD0-ABF7-90830DE1F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E243A82-7A39-4C77-6292-217A29772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7AA1E-4CE7-4741-AD65-CE7596BF2B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569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1A3EBC-2511-562F-A18A-38CB6DC79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AB612EF-5CAE-6A9F-8CAF-C32AE6E2DE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996885D-4080-A608-2384-5223E6D366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9566952-CCD8-BC70-B633-877F01883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E41D-3EBC-4EE4-8B93-3D70100A5E91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CB2CEEF-FD5C-695E-31A8-F4F1F36D3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05034B9-94FC-7138-14A1-E5A2E96BC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7AA1E-4CE7-4741-AD65-CE7596BF2B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961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8574F7-6794-9DB5-23FF-AE037BEAE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1C397D4-F085-9090-29B5-9308AA127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25BCC9-DF17-3C71-1DC1-0D228BDA6B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7E41D-3EBC-4EE4-8B93-3D70100A5E91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9BB1A19-43F7-675B-DF13-B1CA3E7EC2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AB4E19D-4A93-3833-D6A7-C163C05F87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77AA1E-4CE7-4741-AD65-CE7596BF2B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24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6D6378-24BD-7154-C272-15E3CF851A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2503" y="955763"/>
            <a:ext cx="10114848" cy="2871439"/>
          </a:xfrm>
        </p:spPr>
        <p:txBody>
          <a:bodyPr>
            <a:prstTxWarp prst="textPlain">
              <a:avLst>
                <a:gd name="adj" fmla="val 50210"/>
              </a:avLst>
            </a:prstTxWarp>
            <a:noAutofit/>
          </a:bodyPr>
          <a:lstStyle/>
          <a:p>
            <a:r>
              <a:rPr lang="ru-RU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«КЕЙС - ТЕХНОЛОГИИ, ЭФФЕКТИВНЫЙ МЕТОД ПОЗНАВАТЕЛЬНОГО  РАЗВИТИЯ ДЕТЕЙ ДОШКОЛЬНОГО ВОЗРАСТА.»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458E245-C5D9-4F21-ABD0-52E5C3EDAE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5285678"/>
            <a:ext cx="5170449" cy="797312"/>
          </a:xfrm>
        </p:spPr>
        <p:txBody>
          <a:bodyPr/>
          <a:lstStyle/>
          <a:p>
            <a:r>
              <a:rPr lang="ru-RU" dirty="0" err="1"/>
              <a:t>Лопоухова</a:t>
            </a:r>
            <a:r>
              <a:rPr lang="ru-RU" dirty="0"/>
              <a:t> Н. И. воспитатель МДОУ «Детский сад № 5 г. Пугачёва»</a:t>
            </a:r>
          </a:p>
        </p:txBody>
      </p:sp>
    </p:spTree>
    <p:extLst>
      <p:ext uri="{BB962C8B-B14F-4D97-AF65-F5344CB8AC3E}">
        <p14:creationId xmlns:p14="http://schemas.microsoft.com/office/powerpoint/2010/main" val="470456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2C2539A-9F81-C750-B062-402F7C1863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995" y="568710"/>
            <a:ext cx="10207255" cy="126008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Название кейс-технология произошло от латинского «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casus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» - запутанный, необычный случай; а также от английского «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case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» - портфель, чемоданчик.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E3E4C3-CC5F-034A-DD4E-3100FB83D884}"/>
              </a:ext>
            </a:extLst>
          </p:cNvPr>
          <p:cNvSpPr txBox="1"/>
          <p:nvPr/>
        </p:nvSpPr>
        <p:spPr>
          <a:xfrm>
            <a:off x="520996" y="2509153"/>
            <a:ext cx="10069032" cy="209185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2800" dirty="0"/>
              <a:t>Сущностью кейс-технологий является анализ проблемной ситуации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или конкретного случая, деловая игра.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8A47BA-7FF7-C7BF-A386-D0549B328E41}"/>
              </a:ext>
            </a:extLst>
          </p:cNvPr>
          <p:cNvSpPr txBox="1"/>
          <p:nvPr/>
        </p:nvSpPr>
        <p:spPr>
          <a:xfrm>
            <a:off x="520995" y="4720856"/>
            <a:ext cx="10069033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Кейс-технология – это интерактивная технология для краткосрочного обучения, на основе реальных или вымышленных ситуаций, направленная не столько на освоение знаний, сколько на формирование у слушателей новых качеств и умений.</a:t>
            </a:r>
          </a:p>
        </p:txBody>
      </p:sp>
    </p:spTree>
    <p:extLst>
      <p:ext uri="{BB962C8B-B14F-4D97-AF65-F5344CB8AC3E}">
        <p14:creationId xmlns:p14="http://schemas.microsoft.com/office/powerpoint/2010/main" val="3387141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DF3D1A-0AFC-B9F3-32ED-099B17637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69163"/>
            <a:ext cx="10515600" cy="1325563"/>
          </a:xfrm>
        </p:spPr>
        <p:txBody>
          <a:bodyPr>
            <a:normAutofit/>
          </a:bodyPr>
          <a:lstStyle/>
          <a:p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кейс – технологии: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D81228-4454-81D8-B3DF-B70B4DB485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73079"/>
            <a:ext cx="10515600" cy="360388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4400" dirty="0"/>
              <a:t>Метод ситуационного анализа </a:t>
            </a:r>
          </a:p>
          <a:p>
            <a:pPr marL="0" indent="0">
              <a:buNone/>
            </a:pPr>
            <a:r>
              <a:rPr lang="ru-RU" sz="4400" dirty="0"/>
              <a:t>( метод анализа</a:t>
            </a:r>
            <a:r>
              <a:rPr lang="ru-RU" sz="4400" b="0" i="0" dirty="0">
                <a:solidFill>
                  <a:srgbClr val="111111"/>
                </a:solidFill>
                <a:effectLst/>
              </a:rPr>
              <a:t> конкретных ситуаций;</a:t>
            </a:r>
            <a:endParaRPr lang="ru-RU" sz="4400" dirty="0"/>
          </a:p>
          <a:p>
            <a:pPr marL="0" indent="0">
              <a:buNone/>
            </a:pPr>
            <a:r>
              <a:rPr lang="ru-RU" sz="4400" dirty="0"/>
              <a:t>кейс- иллюстрация; фото –кейс.</a:t>
            </a:r>
          </a:p>
          <a:p>
            <a:pPr marL="0" indent="0">
              <a:buNone/>
            </a:pPr>
            <a:r>
              <a:rPr lang="ru-RU" sz="4400" dirty="0"/>
              <a:t>2.Метод ситуационно-ролевых игр.</a:t>
            </a:r>
          </a:p>
        </p:txBody>
      </p:sp>
    </p:spTree>
    <p:extLst>
      <p:ext uri="{BB962C8B-B14F-4D97-AF65-F5344CB8AC3E}">
        <p14:creationId xmlns:p14="http://schemas.microsoft.com/office/powerpoint/2010/main" val="1771991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9B2851-AC54-AE59-0C64-A8990A88E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Хороший кейс должен удовлетворять следующим требованиям: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9E35B82-1DFA-7667-6E02-4DE6F31BD6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62716"/>
            <a:ext cx="10515600" cy="4114247"/>
          </a:xfrm>
        </p:spPr>
        <p:txBody>
          <a:bodyPr/>
          <a:lstStyle/>
          <a:p>
            <a:r>
              <a:rPr lang="ru-RU" sz="3200" dirty="0"/>
              <a:t> соответствовать четко поставленной цели создания;</a:t>
            </a:r>
          </a:p>
          <a:p>
            <a:r>
              <a:rPr lang="ru-RU" sz="3200" dirty="0"/>
              <a:t> иметь соответствующий уровень трудности;</a:t>
            </a:r>
          </a:p>
          <a:p>
            <a:r>
              <a:rPr lang="ru-RU" sz="3200" dirty="0"/>
              <a:t> иллюстрировать типичные ситуации;</a:t>
            </a:r>
          </a:p>
          <a:p>
            <a:r>
              <a:rPr lang="ru-RU" sz="3200" dirty="0"/>
              <a:t> развивать аналитическое мышление;</a:t>
            </a:r>
          </a:p>
          <a:p>
            <a:r>
              <a:rPr lang="ru-RU" sz="3200" dirty="0"/>
              <a:t> провоцировать дискуссию;</a:t>
            </a:r>
          </a:p>
          <a:p>
            <a:r>
              <a:rPr lang="ru-RU" sz="3200" dirty="0"/>
              <a:t> иметь несколько решений.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2816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A7CF91-9FCC-0587-96B2-44CEA6593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7" y="365126"/>
            <a:ext cx="4724671" cy="823912"/>
          </a:xfrm>
        </p:spPr>
        <p:txBody>
          <a:bodyPr>
            <a:normAutofit/>
          </a:bodyPr>
          <a:lstStyle/>
          <a:p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0D0B832-79BF-7EE9-572F-2225935A99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7554" y="256381"/>
            <a:ext cx="5157787" cy="823912"/>
          </a:xfrm>
        </p:spPr>
        <p:txBody>
          <a:bodyPr>
            <a:normAutofit fontScale="70000" lnSpcReduction="20000"/>
          </a:bodyPr>
          <a:lstStyle/>
          <a:p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Этапы работы с кейсом разных видов</a:t>
            </a: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1FB32B2-C52F-4EE4-3D6D-221D17825D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15681" y="1681163"/>
            <a:ext cx="5369660" cy="4418554"/>
          </a:xfrm>
        </p:spPr>
        <p:txBody>
          <a:bodyPr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  Знакомство с ситуацией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  Выделение основной проблемы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3.  Предположение проблемы.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4.  Анализ последствий, принятия того или иного решения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5. Предположения одного или нескольких вариантов</a:t>
            </a:r>
          </a:p>
          <a:p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E982F6D-FBD5-E15C-C59B-6933E9BD9D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46432" y="777082"/>
            <a:ext cx="5183188" cy="823912"/>
          </a:xfrm>
        </p:spPr>
        <p:txBody>
          <a:bodyPr>
            <a:noAutofit/>
          </a:bodyPr>
          <a:lstStyle/>
          <a:p>
            <a:r>
              <a:rPr lang="ru-RU" sz="3600" dirty="0"/>
              <a:t>Кейс иллюстрация «Запасы белочки»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5A2F0D7B-7938-3498-5446-1B8952772120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815" y="1974931"/>
            <a:ext cx="6578422" cy="37010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69878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437068-BAB6-108C-A462-1C810AD88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755" y="471452"/>
            <a:ext cx="4570141" cy="7445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b="1" dirty="0"/>
              <a:t>Фото -кейс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73E9377-BAE9-8458-5F69-3D4FBFBAC7A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35258" y="1825625"/>
            <a:ext cx="4092498" cy="5450896"/>
          </a:xfrm>
          <a:prstGeom prst="rect">
            <a:avLst/>
          </a:prstGeom>
        </p:spPr>
      </p:pic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8E3B5D72-B531-7E70-99C1-86CAC9AE7BF2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97494545"/>
              </p:ext>
            </p:extLst>
          </p:nvPr>
        </p:nvGraphicFramePr>
        <p:xfrm>
          <a:off x="5252483" y="1825625"/>
          <a:ext cx="6847368" cy="4394341"/>
        </p:xfrm>
        <a:graphic>
          <a:graphicData uri="http://schemas.openxmlformats.org/drawingml/2006/table">
            <a:tbl>
              <a:tblPr firstRow="1" firstCol="1" bandRow="1"/>
              <a:tblGrid>
                <a:gridCol w="4051005">
                  <a:extLst>
                    <a:ext uri="{9D8B030D-6E8A-4147-A177-3AD203B41FA5}">
                      <a16:colId xmlns:a16="http://schemas.microsoft.com/office/drawing/2014/main" val="2991305609"/>
                    </a:ext>
                  </a:extLst>
                </a:gridCol>
                <a:gridCol w="1403815">
                  <a:extLst>
                    <a:ext uri="{9D8B030D-6E8A-4147-A177-3AD203B41FA5}">
                      <a16:colId xmlns:a16="http://schemas.microsoft.com/office/drawing/2014/main" val="1535730569"/>
                    </a:ext>
                  </a:extLst>
                </a:gridCol>
                <a:gridCol w="1392548">
                  <a:extLst>
                    <a:ext uri="{9D8B030D-6E8A-4147-A177-3AD203B41FA5}">
                      <a16:colId xmlns:a16="http://schemas.microsoft.com/office/drawing/2014/main" val="296191703"/>
                    </a:ext>
                  </a:extLst>
                </a:gridCol>
              </a:tblGrid>
              <a:tr h="554062">
                <a:tc>
                  <a:txBody>
                    <a:bodyPr/>
                    <a:lstStyle/>
                    <a:p>
                      <a:pPr indent="9017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543050" algn="l"/>
                        </a:tabLs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</a:t>
                      </a: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ru-RU" sz="16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этапа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752" marR="21752" marT="45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4"/>
                    </a:solidFill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543050" algn="l"/>
                        </a:tabLs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взрослого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752" marR="21752" marT="45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4"/>
                    </a:solidFill>
                  </a:tcPr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543050" algn="l"/>
                        </a:tabLs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детей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752" marR="21752" marT="45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715904"/>
                  </a:ext>
                </a:extLst>
              </a:tr>
              <a:tr h="339073">
                <a:tc>
                  <a:txBody>
                    <a:bodyPr/>
                    <a:lstStyle/>
                    <a:p>
                      <a:pPr indent="9017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543050" algn="l"/>
                        </a:tabLs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1.Знакомство с ситуацией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752" marR="21752" marT="45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54305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752" marR="21752" marT="45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543050" algn="l"/>
                        </a:tabLs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752" marR="21752" marT="45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43234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9017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543050" algn="l"/>
                        </a:tabLs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Выделение основной проблемы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752" marR="21752" marT="45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54305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752" marR="21752" marT="45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543050" algn="l"/>
                        </a:tabLs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752" marR="21752" marT="45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7632344"/>
                  </a:ext>
                </a:extLst>
              </a:tr>
              <a:tr h="659721">
                <a:tc>
                  <a:txBody>
                    <a:bodyPr/>
                    <a:lstStyle/>
                    <a:p>
                      <a:pPr indent="9017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543050" algn="l"/>
                        </a:tabLst>
                      </a:pPr>
                      <a:r>
                        <a:rPr lang="ru-RU" sz="2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3.Предложение возможных решений (Мозговой штурм)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752" marR="21752" marT="45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543050" algn="l"/>
                        </a:tabLs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752" marR="21752" marT="45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543050" algn="l"/>
                        </a:tabLs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752" marR="21752" marT="45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7832554"/>
                  </a:ext>
                </a:extLst>
              </a:tr>
              <a:tr h="577333">
                <a:tc>
                  <a:txBody>
                    <a:bodyPr/>
                    <a:lstStyle/>
                    <a:p>
                      <a:pPr indent="9017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543050" algn="l"/>
                        </a:tabLst>
                      </a:pPr>
                      <a:r>
                        <a:rPr lang="ru-RU" sz="2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4.Анализ последствий, принятия того или иного решения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752" marR="21752" marT="45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543050" algn="l"/>
                        </a:tabLs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9017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543050" algn="l"/>
                        </a:tabLs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752" marR="21752" marT="45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543050" algn="l"/>
                        </a:tabLs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752" marR="21752" marT="45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6911581"/>
                  </a:ext>
                </a:extLst>
              </a:tr>
              <a:tr h="329610">
                <a:tc>
                  <a:txBody>
                    <a:bodyPr/>
                    <a:lstStyle/>
                    <a:p>
                      <a:pPr indent="9017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543050" algn="l"/>
                        </a:tabLst>
                      </a:pPr>
                      <a:r>
                        <a:rPr lang="ru-RU" sz="2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5.Выбор оптимального решения  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752" marR="21752" marT="45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543050" algn="l"/>
                        </a:tabLs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752" marR="21752" marT="45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543050" algn="l"/>
                        </a:tabLs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752" marR="21752" marT="45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7387069"/>
                  </a:ext>
                </a:extLst>
              </a:tr>
            </a:tbl>
          </a:graphicData>
        </a:graphic>
      </p:graphicFrame>
      <p:sp>
        <p:nvSpPr>
          <p:cNvPr id="8" name="Rectangle 1">
            <a:extLst>
              <a:ext uri="{FF2B5EF4-FFF2-40B4-BE49-F238E27FC236}">
                <a16:creationId xmlns:a16="http://schemas.microsoft.com/office/drawing/2014/main" id="{25AFE33E-28FB-1290-4D60-B4E88BA484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6037" y="-204113"/>
            <a:ext cx="7123814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90488" eaLnBrk="0" fontAlgn="base" hangingPunct="0">
              <a:spcBef>
                <a:spcPct val="0"/>
              </a:spcBef>
              <a:spcAft>
                <a:spcPct val="0"/>
              </a:spcAft>
              <a:tabLst>
                <a:tab pos="15430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5430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5430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5430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5430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5430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5430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5430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5430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43050" algn="l"/>
              </a:tabLst>
            </a:pPr>
            <a:endParaRPr kumimoji="0" lang="ru-RU" alt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43050" algn="l"/>
              </a:tabLst>
            </a:pPr>
            <a:endParaRPr lang="ru-RU" alt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43050" algn="l"/>
              </a:tabLst>
            </a:pPr>
            <a:endParaRPr kumimoji="0" lang="ru-RU" alt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43050" algn="l"/>
              </a:tabLst>
            </a:pP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000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Задача: 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закрепление представлений об   обуви;</a:t>
            </a: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43050" algn="l"/>
              </a:tabLst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уточнить, расширить и активизировать словарь по теме;    формировать умение соотносить выбор, обуви   с временем года</a:t>
            </a: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ru-RU" altLang="ru-RU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43050" algn="l"/>
              </a:tabLst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3688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EB4040-8C5A-6E42-4ABA-9919EF907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3526"/>
            <a:ext cx="10515600" cy="112716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Кейс технология формирует у детей: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B79C95-05E3-D038-9BD5-2D10C65097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03229"/>
            <a:ext cx="10793819" cy="452947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/>
              <a:t>Умение получать необходимую информацию в общении;</a:t>
            </a:r>
          </a:p>
          <a:p>
            <a:r>
              <a:rPr lang="ru-RU" dirty="0"/>
              <a:t>умение взаимодействовать в системе «ребёнок-ребёнок», «ребёнок взрослый»</a:t>
            </a:r>
          </a:p>
          <a:p>
            <a:r>
              <a:rPr lang="ru-RU" dirty="0"/>
              <a:t>умение соотносить свои устремления с интересами других;</a:t>
            </a:r>
          </a:p>
          <a:p>
            <a:r>
              <a:rPr lang="ru-RU" dirty="0"/>
              <a:t>умение выслушивать других и приходить к общему решению;</a:t>
            </a:r>
          </a:p>
          <a:p>
            <a:r>
              <a:rPr lang="ru-RU" dirty="0"/>
              <a:t>умение доказывать свою точку зрения, аргументировать ответ, формулировать вопрос, участвовать в дискуссии;</a:t>
            </a:r>
          </a:p>
          <a:p>
            <a:r>
              <a:rPr lang="ru-RU" dirty="0"/>
              <a:t>умение отстаивать свою точку зрения;</a:t>
            </a:r>
          </a:p>
          <a:p>
            <a:r>
              <a:rPr lang="ru-RU" dirty="0"/>
              <a:t>умение принимать помощь.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1383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69D14B-A0DB-5C73-5B56-24D00ED29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  <a:effectLst>
            <a:glow rad="101600">
              <a:schemeClr val="accent3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  <a:reflection blurRad="6350" stA="50000" endA="300" endPos="38500" dist="50800" dir="5400000" sy="-100000" algn="bl" rotWithShape="0"/>
          </a:effectLst>
        </p:spPr>
        <p:txBody>
          <a:bodyPr>
            <a:prstTxWarp prst="textPlain">
              <a:avLst/>
            </a:prstTxWarp>
          </a:bodyPr>
          <a:lstStyle/>
          <a:p>
            <a:pPr algn="ctr"/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30031938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365</Words>
  <Application>Microsoft Office PowerPoint</Application>
  <PresentationFormat>Широкоэкранный</PresentationFormat>
  <Paragraphs>60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«КЕЙС - ТЕХНОЛОГИИ, ЭФФЕКТИВНЫЙ МЕТОД ПОЗНАВАТЕЛЬНОГО  РАЗВИТИЯ ДЕТЕЙ ДОШКОЛЬНОГО ВОЗРАСТА.»</vt:lpstr>
      <vt:lpstr>Презентация PowerPoint</vt:lpstr>
      <vt:lpstr>Методы кейс – технологии:</vt:lpstr>
      <vt:lpstr>Хороший кейс должен удовлетворять следующим требованиям: </vt:lpstr>
      <vt:lpstr> </vt:lpstr>
      <vt:lpstr>Фото -кейс</vt:lpstr>
      <vt:lpstr>Кейс технология формирует у детей: </vt:lpstr>
      <vt:lpstr>Спасибо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«КЕЙС - ТЕХНОЛОГИИ, ЭФФЕКТИВНЫЙ МЕТОД ПОЗНАВАТЕЛЬНОГО  РАЗВИТИЯ ДЕТЕЙ ДОШКОЛЬНОГО ВОЗРАСТА.»</dc:title>
  <dc:creator>User</dc:creator>
  <cp:lastModifiedBy>User</cp:lastModifiedBy>
  <cp:revision>3</cp:revision>
  <dcterms:created xsi:type="dcterms:W3CDTF">2022-11-26T13:54:06Z</dcterms:created>
  <dcterms:modified xsi:type="dcterms:W3CDTF">2022-11-29T14:28:14Z</dcterms:modified>
</cp:coreProperties>
</file>