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6" r:id="rId9"/>
    <p:sldId id="269" r:id="rId10"/>
    <p:sldId id="267" r:id="rId11"/>
    <p:sldId id="268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9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le_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05200" y="2209800"/>
            <a:ext cx="1524000" cy="1013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a375f01ea84170ca084ead89e21b768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2001" y="5005386"/>
            <a:ext cx="1524000" cy="1014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emli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24200" y="2438400"/>
            <a:ext cx="2667000" cy="136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7e4e16a7c7a8f84a84409b8283de89-800x.jpg"/>
          <p:cNvPicPr>
            <a:picLocks noChangeAspect="1"/>
          </p:cNvPicPr>
          <p:nvPr/>
        </p:nvPicPr>
        <p:blipFill>
          <a:blip r:embed="rId2" cstate="print"/>
          <a:srcRect t="15333" b="667"/>
          <a:stretch>
            <a:fillRect/>
          </a:stretch>
        </p:blipFill>
        <p:spPr>
          <a:xfrm>
            <a:off x="3352800" y="1828800"/>
            <a:ext cx="2362200" cy="1488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i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447800"/>
            <a:ext cx="4114800" cy="3319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pt0-LBiQL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524000"/>
            <a:ext cx="4158779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181149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5000" y="1295400"/>
            <a:ext cx="1784707" cy="1295400"/>
          </a:xfrm>
          <a:prstGeom prst="rect">
            <a:avLst/>
          </a:prstGeom>
        </p:spPr>
      </p:pic>
      <p:pic>
        <p:nvPicPr>
          <p:cNvPr id="3" name="Рисунок 2" descr="HHkJ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371600"/>
            <a:ext cx="2667000" cy="1207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744_9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71800" y="1524000"/>
            <a:ext cx="19812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u-pair-china-57f950d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71600" y="533400"/>
            <a:ext cx="2286000" cy="1714500"/>
          </a:xfrm>
          <a:prstGeom prst="rect">
            <a:avLst/>
          </a:prstGeom>
        </p:spPr>
      </p:pic>
      <p:pic>
        <p:nvPicPr>
          <p:cNvPr id="3" name="Рисунок 2" descr="37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76800" y="609600"/>
            <a:ext cx="2438400" cy="1626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ff830c7dcab9218340ec8d2f76dc5d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1" y="1600200"/>
            <a:ext cx="1600200" cy="1306286"/>
          </a:xfrm>
          <a:prstGeom prst="rect">
            <a:avLst/>
          </a:prstGeom>
        </p:spPr>
      </p:pic>
      <p:pic>
        <p:nvPicPr>
          <p:cNvPr id="3" name="Рисунок 2" descr="tmpm10kO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524000"/>
            <a:ext cx="1600200" cy="1068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91200" y="1676400"/>
            <a:ext cx="1828800" cy="1828800"/>
          </a:xfrm>
          <a:prstGeom prst="rect">
            <a:avLst/>
          </a:prstGeom>
        </p:spPr>
      </p:pic>
      <p:pic>
        <p:nvPicPr>
          <p:cNvPr id="3" name="Рисунок 2" descr="luncz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1828800"/>
            <a:ext cx="2540055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_0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600201"/>
            <a:ext cx="2438400" cy="13764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.97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33600" y="2819400"/>
            <a:ext cx="1828800" cy="1371600"/>
          </a:xfrm>
          <a:prstGeom prst="rect">
            <a:avLst/>
          </a:prstGeom>
        </p:spPr>
      </p:pic>
      <p:pic>
        <p:nvPicPr>
          <p:cNvPr id="3" name="Рисунок 2" descr="61571_preview_d1f1a1ce69b7a66d74cc97f7b530c54a90486e6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29200" y="2743200"/>
            <a:ext cx="2514600" cy="1413164"/>
          </a:xfrm>
          <a:prstGeom prst="rect">
            <a:avLst/>
          </a:prstGeom>
        </p:spPr>
      </p:pic>
      <p:pic>
        <p:nvPicPr>
          <p:cNvPr id="4" name="Рисунок 3" descr="picking-te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9000" y="609600"/>
            <a:ext cx="2286000" cy="1524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88_large_15362176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" y="4343400"/>
            <a:ext cx="2112264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0</Words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28</cp:revision>
  <dcterms:created xsi:type="dcterms:W3CDTF">2021-11-22T14:55:02Z</dcterms:created>
  <dcterms:modified xsi:type="dcterms:W3CDTF">2022-12-04T11:57:26Z</dcterms:modified>
</cp:coreProperties>
</file>