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43C7D-AEB9-446E-BCB5-45A93ECC1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9745C0-1AEC-4071-B4C1-5F3A323BDD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95148A-965E-43EC-B203-7B5B5D620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04CEBE-8448-4379-8F7D-074D9DA7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8C12F9-9612-4495-9AC6-9F8928DF5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2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88AEC-0286-4DD9-9721-95FDB5A10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54C6016-258B-425B-86D8-B58392E79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0818E8-D8D8-455B-BFC1-D119167D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260818-001E-4A64-BDC0-0C7B936B9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6D3D81-12DC-49A0-AAFF-32486C3A8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97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4C4306F-4C17-4213-954B-0559E6E1B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5EF269-A647-453E-AF4D-A12095555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CC184C-81B0-4705-B09B-76213F04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5F35B-76FF-48B2-B47B-14437574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A4ED94-3CC8-429F-B976-D7734F0B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1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9A862-F845-4974-A2EE-4F6D09530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6FE465-BEB3-45AC-B9B2-BE682D2DB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487D63-0CA3-4320-9031-7CBF65699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128E30-537D-4279-868B-E841F9F0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BED78B-DC5C-40D6-A7EF-6F944240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5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A5E7C-CC58-453D-BA97-F5EA383B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CE4A0A-E2F5-4A01-8B3D-B01D38790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F79C9D-B09E-49C8-9349-3FEDAA1EB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857487-81F8-48F0-9B77-23459C21A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00C508-3972-4A6A-92A9-81925B87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95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56A0E-9BE4-45B9-95D8-CF377EC90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39D64B-3B96-4804-83B3-2A57B0081B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FBAEB70-F6B0-4A75-BD9F-0AB8D0B19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9677B0-9AFF-48F5-832B-4339256C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149918-1099-471A-821C-8A2D652A8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020776-D1A7-4D7A-A891-264821A85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41D61-A9E5-45DE-9287-2B13C565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F5D694-FA23-4290-AD35-95EED9D7E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19BFAC-1F48-4A1A-B245-55CC47A7C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115226-7308-4213-81B5-A1CF208D69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E748BA-D32E-4185-A277-74BA6D799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F6B86BE-2B56-4ABC-B4A3-A1B3EED3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82397E-E7BE-4162-9561-9C889F306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4263AAF-F738-4CB8-9FF6-50C4E394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D678F4-D267-47A3-B93D-D03D231C0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F06C457-9014-4081-909A-53BC3A3EA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402965-10BE-4665-980D-3441AF45F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5C8C66-0F92-4388-AAF9-B85A2CB3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67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F74CBE-9102-40FE-B2B9-74D4F9613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87D393-6072-42CE-9C5F-64DEAC32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AA51B9A-E8F3-4C1F-88BD-F84AEBECD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85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0957CD-8E43-48FF-AB9C-82FC41BD8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3FE3AB-E055-4867-A769-7221E9532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9AE8E6-635E-47D7-9EB5-33FE08719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679994-03E4-4267-8101-989159F12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346140-5E03-454E-A039-1FC06897D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AEF66C-7473-470B-AAB1-89D44274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77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3B884-7F65-4D4E-B92E-1407EF29A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F2617E9-A746-4981-93BE-B7CD4503AA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278FEB-D330-431C-AB16-37D910B0E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0664F3-8EB9-4D67-9225-42A2772D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E041F6-D12F-4873-B2D0-023446950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BCD299-2D78-48C2-ACDE-17FFAD06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0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AD43F-C213-45DE-BFD9-4BDA04638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D40A27-F5B4-4D03-B697-21E78D13B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7BD19C-DE9B-4F4D-ADA6-1B4C94AB13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B0CC5-C421-45CB-938D-9482B6120E79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428526-5930-4FC4-8E40-9ED83FF91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A16CCE-56B4-4819-9CEE-0C07E76E4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9918-4317-4D32-80E8-4503D635B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8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76F3C9-00A0-49B2-8A5D-D85DEA7C7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720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39DE96-AE81-4A8F-9BFB-7648C5D23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4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91EE39-10AF-48B3-8ADE-1016B6DA0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72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A6AB71-5E96-48EB-89FC-A35A571A2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4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A17C66-FE5B-4577-9040-E6B727CE0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27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603FA7-3C8F-4099-9165-7987EEB96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82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BC61F7-0BC3-4CFF-9FCD-8B0EDEE05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7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D5033F-1A95-4FAE-BB79-474B9B8AB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DAE6A4-F9D2-4CE7-8D18-E8A6CDF1D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72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97301D-3D09-407D-B6B8-B06FF6510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10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9B8096-92D3-410F-ADA0-59969E066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962"/>
            <a:ext cx="12192000" cy="59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78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Radick</dc:creator>
  <cp:lastModifiedBy>Radick</cp:lastModifiedBy>
  <cp:revision>1</cp:revision>
  <dcterms:created xsi:type="dcterms:W3CDTF">2022-12-04T09:21:05Z</dcterms:created>
  <dcterms:modified xsi:type="dcterms:W3CDTF">2022-12-04T09:24:03Z</dcterms:modified>
</cp:coreProperties>
</file>