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82F68-D38A-4383-B5D9-4BDD90C0301C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EB66F-A816-4953-9977-D5F2CDA12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Фон для презентации космонавтика (7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1500174"/>
            <a:ext cx="5386398" cy="1470025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Родительский клуб</a:t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«Космические старты»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4500570"/>
            <a:ext cx="2428892" cy="113823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5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 и провели:</a:t>
            </a:r>
          </a:p>
          <a:p>
            <a:pPr algn="l"/>
            <a:r>
              <a:rPr lang="ru-RU" sz="15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Опалюк</a:t>
            </a:r>
            <a:r>
              <a:rPr lang="ru-RU" sz="15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Т.Б.</a:t>
            </a:r>
          </a:p>
          <a:p>
            <a:pPr algn="l"/>
            <a:r>
              <a:rPr lang="ru-RU" sz="15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Гладышева И.А.</a:t>
            </a:r>
          </a:p>
          <a:p>
            <a:pPr algn="l"/>
            <a:r>
              <a:rPr lang="ru-RU" sz="15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Безрукова И.В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428604"/>
            <a:ext cx="692948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Эмоциональное 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сближение всех участников образовательного процесса, организация их общения в неформальной обстановке</a:t>
            </a:r>
            <a:r>
              <a:rPr lang="ru-RU" sz="2400" i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rgbClr val="FF0000"/>
                </a:solidFill>
              </a:rPr>
              <a:t>:</a:t>
            </a:r>
            <a:endParaRPr lang="ru-RU" sz="2400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Расширять 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знания о планетах Солнечной системы в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доступной 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форме.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Приобщать 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родителей и детей к декоративно-прикладному творчеству.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чувство коллективизма, дружбы, взаимопомощи.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Поддерживать 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желание родителей активно участвовать в жизни детского сад.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творческую активность, инициативу, коммуникативные способности.</a:t>
            </a:r>
          </a:p>
          <a:p>
            <a:endParaRPr lang="ru-RU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357166"/>
            <a:ext cx="792961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День в апреле не простой,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Это в мире знает каждый.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Впервые в космос полетел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Человек с Земли отважный.</a:t>
            </a:r>
          </a:p>
          <a:p>
            <a:endParaRPr lang="ru-RU" sz="1600" dirty="0" smtClean="0">
              <a:solidFill>
                <a:srgbClr val="FFFF00"/>
              </a:solidFill>
            </a:endParaRPr>
          </a:p>
          <a:p>
            <a:r>
              <a:rPr lang="ru-RU" sz="1600" dirty="0" smtClean="0">
                <a:solidFill>
                  <a:srgbClr val="FFFF00"/>
                </a:solidFill>
              </a:rPr>
              <a:t>Дорогие ребята и уважаемые родители, мы с вами собрались на празднике, посвященному Дню космонавтики. Люди с давних времён мечтали освоить космическое пространство и </a:t>
            </a:r>
            <a:r>
              <a:rPr lang="ru-RU" sz="1600" b="1" dirty="0" smtClean="0">
                <a:solidFill>
                  <a:srgbClr val="FFFF00"/>
                </a:solidFill>
              </a:rPr>
              <a:t>12 апреля 1961 года</a:t>
            </a:r>
            <a:endParaRPr lang="ru-RU" sz="1600" dirty="0" smtClean="0">
              <a:solidFill>
                <a:srgbClr val="FFFF00"/>
              </a:solidFill>
            </a:endParaRPr>
          </a:p>
          <a:p>
            <a:r>
              <a:rPr lang="ru-RU" sz="1600" dirty="0" smtClean="0">
                <a:solidFill>
                  <a:srgbClr val="FFFF00"/>
                </a:solidFill>
              </a:rPr>
              <a:t>в космос впервые в мире на космическом корабле «Восток» поднялся человек. Это был наш соотечественник. Ребята, кто знает, как его звали?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 smtClean="0">
              <a:solidFill>
                <a:srgbClr val="FFFF00"/>
              </a:solidFill>
            </a:endParaRPr>
          </a:p>
          <a:p>
            <a:pPr algn="ctr"/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Дети: Юрий Алексеевич Гагарин.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ша\Desktop\род клуб\IMG_20220420_1738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643309"/>
            <a:ext cx="2928940" cy="2928963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Маша\Desktop\род клуб\IMG_20220420_174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714752"/>
            <a:ext cx="3714776" cy="2786082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142852"/>
            <a:ext cx="80010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хотите стать космонавтами и отправиться в необычное космическое путешествие к планетам? Ну, тогда я приглашаю ребят и родителей принять участие в соревнованиях космических отрядов. 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Встречайте, космический отряд 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Звезда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Космический отряд 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Комета</a:t>
            </a: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Чтоб ракетой управлять,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Сильным, смелым нужно стать.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В космос слабых не берут,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Ведь полёт - нелёгкий труд. 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Будем мы тренироваться, 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Будем силы набираться.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ша\Desktop\род клуб\IMG_20220420_1748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571612"/>
            <a:ext cx="2694265" cy="2357454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1" name="Picture 3" descr="C:\Users\Маша\Desktop\род клуб\IMG_20220420_1752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214818"/>
            <a:ext cx="2643206" cy="2232438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2" name="Picture 4" descr="C:\Users\Маша\Desktop\род клуб\IMG_20220420_1752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4304139"/>
            <a:ext cx="2571736" cy="2196695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3" name="Picture 5" descr="C:\Users\Маша\Desktop\род клуб\IMG_20220420_1747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43636" y="1643050"/>
            <a:ext cx="2643206" cy="2143116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4" name="Picture 6" descr="C:\Users\Маша\Desktop\род клуб\IMG_20220420_17531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26967" y="4214818"/>
            <a:ext cx="2731313" cy="2214578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3143240" y="2748503"/>
            <a:ext cx="3000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Наше путешествие начинается, пришла пора отправляться в полет! Но где, же ракеты, на которых мы полетим? Ну конечно, мы их построим!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8" y="285728"/>
            <a:ext cx="62865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Ракеты построены. Космонавты к космическому полету готовы? </a:t>
            </a:r>
            <a:r>
              <a:rPr lang="ru-RU" sz="1600" b="1" dirty="0" smtClean="0">
                <a:solidFill>
                  <a:srgbClr val="FFFF00"/>
                </a:solidFill>
              </a:rPr>
              <a:t>Готовы! Внимание!</a:t>
            </a:r>
            <a:r>
              <a:rPr lang="ru-RU" sz="1600" dirty="0" smtClean="0">
                <a:solidFill>
                  <a:srgbClr val="FFFF00"/>
                </a:solidFill>
              </a:rPr>
              <a:t> Приготовиться к старту! </a:t>
            </a:r>
            <a:r>
              <a:rPr lang="ru-RU" sz="1600" b="1" dirty="0" smtClean="0">
                <a:solidFill>
                  <a:srgbClr val="FFFF00"/>
                </a:solidFill>
              </a:rPr>
              <a:t>Взлет!</a:t>
            </a:r>
          </a:p>
          <a:p>
            <a:pPr algn="ctr"/>
            <a:endParaRPr lang="ru-RU" sz="1600" dirty="0" smtClean="0">
              <a:solidFill>
                <a:srgbClr val="FFFF00"/>
              </a:solidFill>
            </a:endParaRP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Мы приземляемся на планету «</a:t>
            </a:r>
            <a:r>
              <a:rPr lang="ru-RU" sz="1600" b="1" dirty="0" smtClean="0">
                <a:solidFill>
                  <a:srgbClr val="FFFF00"/>
                </a:solidFill>
              </a:rPr>
              <a:t>Туманов».</a:t>
            </a:r>
            <a:r>
              <a:rPr lang="ru-RU" sz="1600" dirty="0" smtClean="0">
                <a:solidFill>
                  <a:srgbClr val="FFFF00"/>
                </a:solidFill>
              </a:rPr>
              <a:t>  Здесь множество топей и болот. Все занавешено густым туманом. Надо быть очень осторожными, чтобы ходить по ней. Нам надо переправиться в безопасное место.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195" name="Picture 3" descr="C:\Users\Маша\Desktop\род клуб\IMG_20220420_1758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21" y="4357694"/>
            <a:ext cx="2743219" cy="2143140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196" name="Picture 4" descr="C:\Users\Маша\Desktop\род клуб\IMG_20220420_1759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67097" y="4500570"/>
            <a:ext cx="2591183" cy="2018100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197" name="Picture 5" descr="C:\Users\Маша\Desktop\род клуб\IMG_20220420_1800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78" y="2996337"/>
            <a:ext cx="2928958" cy="2432927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198" name="Picture 6" descr="C:\Users\Маша\Desktop\род клуб\IMG_20220420_18011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1003" y="2071678"/>
            <a:ext cx="2762237" cy="1893083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199" name="Picture 7" descr="C:\Users\Маша\Desktop\род клуб\IMG_20220420_1801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12" y="2071678"/>
            <a:ext cx="2500330" cy="2109655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285728"/>
            <a:ext cx="67151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Ура! Мы в безопасности! Нас встречают инопланетяне!!! Давайте расскажем им о нашей планете!</a:t>
            </a:r>
          </a:p>
          <a:p>
            <a:pPr algn="ctr"/>
            <a:r>
              <a:rPr lang="ru-RU" sz="1600" b="1" u="sng" dirty="0" smtClean="0">
                <a:solidFill>
                  <a:srgbClr val="FFFF00"/>
                </a:solidFill>
              </a:rPr>
              <a:t>Песня «Прыгает воробушек»</a:t>
            </a:r>
            <a:r>
              <a:rPr lang="ru-RU" sz="1600" u="sng" dirty="0" smtClean="0">
                <a:solidFill>
                  <a:srgbClr val="FFFF00"/>
                </a:solidFill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Внимание! Внимание! Из центра управления полетами поступило сообщение: «Ожидается метеоритный дождь!» Это космический мусор, который может повредить ваши ракеты! Вам будет необходимо собрать его в ловушки. </a:t>
            </a: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7169" name="Picture 1" descr="C:\Users\Маша\Desktop\род клуб\IMG_20220420_1803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2214554"/>
            <a:ext cx="3857652" cy="1857388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170" name="Picture 2" descr="C:\Users\Маша\Desktop\род клуб\IMG_20220420_1805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3500438"/>
            <a:ext cx="3071834" cy="1857388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172" name="Picture 4" descr="C:\Users\Маша\Desktop\род клуб\IMG_20220420_18065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643314"/>
            <a:ext cx="3120741" cy="1810464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171" name="Picture 3" descr="C:\Users\Маша\Desktop\род клуб\IMG_20220420_18054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86050" y="4500570"/>
            <a:ext cx="3286148" cy="2143140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857232"/>
            <a:ext cx="28575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Пришла пора возвращаться на наши космические корабли. В благодарность за помощь наши друзья подарили нам специальные мобильные планетоходы, на которых мы и отправимся в обратный путь.</a:t>
            </a:r>
          </a:p>
          <a:p>
            <a:pPr algn="ctr"/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6145" name="Picture 1" descr="C:\Users\Маша\Desktop\род клуб\IMG_20220420_1810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642918"/>
            <a:ext cx="3021377" cy="2286016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146" name="Picture 2" descr="C:\Users\Маша\Desktop\род клуб\IMG_20220420_181154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642918"/>
            <a:ext cx="2414058" cy="2286016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3571868" y="3286124"/>
            <a:ext cx="2286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Вот мы и вернулись к нашим ракетам. Давайте напоследок поиграем с планетами.</a:t>
            </a: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6147" name="Picture 3" descr="C:\Users\Маша\Desktop\род клуб\IMG_20220420_1813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943458">
            <a:off x="285720" y="3794763"/>
            <a:ext cx="2928958" cy="1991691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148" name="Picture 4" descr="C:\Users\Маша\Desktop\род клуб\IMG_20220420_18133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661106">
            <a:off x="6074997" y="3771659"/>
            <a:ext cx="2677558" cy="2031251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149" name="Picture 5" descr="C:\Users\Маша\Desktop\род клуб\IMG_20220420_181426 (1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86116" y="4572008"/>
            <a:ext cx="2748934" cy="1857388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714356"/>
            <a:ext cx="66437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Вот вернулись из полёта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Наши храбрые пилоты.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Все присядем мы с дороги.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Подведём скорей итоги.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Мы удачно приземлились на нашу родную планету. Вот и закончилось космическое путешествие, мы с вами вернулись домой, на самую лучшую из всех планет, планету – Земля</a:t>
            </a:r>
          </a:p>
          <a:p>
            <a:pPr algn="ctr"/>
            <a:r>
              <a:rPr lang="ru-RU" sz="1600" b="1" dirty="0" smtClean="0">
                <a:solidFill>
                  <a:srgbClr val="FFFF00"/>
                </a:solidFill>
              </a:rPr>
              <a:t>И в заключении по нашему обычаю мы исполняем</a:t>
            </a:r>
            <a:r>
              <a:rPr lang="ru-RU" sz="1600" dirty="0" smtClean="0">
                <a:solidFill>
                  <a:srgbClr val="FFFF00"/>
                </a:solidFill>
              </a:rPr>
              <a:t> </a:t>
            </a:r>
            <a:r>
              <a:rPr lang="ru-RU" sz="1600" b="1" dirty="0" smtClean="0">
                <a:solidFill>
                  <a:srgbClr val="FFFF00"/>
                </a:solidFill>
              </a:rPr>
              <a:t>«Звездный танец»</a:t>
            </a:r>
            <a:r>
              <a:rPr lang="ru-RU" sz="1600" dirty="0" smtClean="0">
                <a:solidFill>
                  <a:srgbClr val="FFFF00"/>
                </a:solidFill>
              </a:rPr>
              <a:t>!!!</a:t>
            </a:r>
          </a:p>
          <a:p>
            <a:endParaRPr lang="ru-RU" dirty="0"/>
          </a:p>
        </p:txBody>
      </p:sp>
      <p:pic>
        <p:nvPicPr>
          <p:cNvPr id="5121" name="Picture 1" descr="C:\Users\Маша\Desktop\род клуб\IMG_20220420_1816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071810"/>
            <a:ext cx="3929090" cy="2946818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122" name="Picture 2" descr="C:\Users\Маша\Desktop\род клуб\IMG_20220420_1817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071810"/>
            <a:ext cx="3905278" cy="2928958"/>
          </a:xfrm>
          <a:prstGeom prst="round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космос (200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1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1428736"/>
            <a:ext cx="6643734" cy="255454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внимание !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359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Родительский клуб «Космические старты»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13</cp:revision>
  <dcterms:created xsi:type="dcterms:W3CDTF">2022-04-25T18:45:46Z</dcterms:created>
  <dcterms:modified xsi:type="dcterms:W3CDTF">2022-12-04T19:36:03Z</dcterms:modified>
</cp:coreProperties>
</file>