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9" r:id="rId5"/>
    <p:sldId id="260" r:id="rId6"/>
    <p:sldId id="261" r:id="rId7"/>
    <p:sldId id="258" r:id="rId8"/>
    <p:sldId id="265" r:id="rId9"/>
    <p:sldId id="266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samolety_0475.mp3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18558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Смело в небе проплывает, обгоняя птиц полёт. Человек им управляет. Что же это?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fsd.kopilkaurokov.ru/up/html/2016/12/07/k_5848133e8ffdf/366918_4.jpeg"/>
          <p:cNvPicPr>
            <a:picLocks noChangeAspect="1" noChangeArrowheads="1"/>
          </p:cNvPicPr>
          <p:nvPr/>
        </p:nvPicPr>
        <p:blipFill>
          <a:blip r:embed="rId2" cstate="print"/>
          <a:srcRect l="2632" t="13382" r="11403" b="22050"/>
          <a:stretch>
            <a:fillRect/>
          </a:stretch>
        </p:blipFill>
        <p:spPr bwMode="auto">
          <a:xfrm>
            <a:off x="0" y="620687"/>
            <a:ext cx="8892480" cy="50814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delanounas.ru/i/z/c/1/f_ZC1ydXNzaWEucnUvd3AtY29udGVudC91cGxvYWRzLzIwMTgvMDMvc2Ftb2xldC5qcGc_X19pZD0xMDk3MjQ=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548680"/>
            <a:ext cx="8121179" cy="5414119"/>
          </a:xfrm>
          <a:prstGeom prst="rect">
            <a:avLst/>
          </a:prstGeom>
          <a:noFill/>
        </p:spPr>
      </p:pic>
      <p:pic>
        <p:nvPicPr>
          <p:cNvPr id="3" name="samolety_047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308304" y="421432"/>
            <a:ext cx="864096" cy="864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49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https://normystandarty.ru/images/wp-content/uploads/2019/10/d2a714549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https://normystandarty.ru/images/wp-content/uploads/2019/10/d2a714549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https://normystandarty.ru/images/wp-content/uploads/2019/10/d2a714549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8" name="Picture 8" descr="https://s1.slide-share.ru/s_slide/0a83f0c94bdcfbc00c8b37de00067d10/395f54d5-a86d-47dc-b44a-553297b283f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0424" y="499815"/>
            <a:ext cx="7553984" cy="56654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c.pics.livejournal.com/psixo_login/22392389/1554/1554_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572500" cy="60579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1001puzzle.ru/upload/iblock/cfe/cfef7deb3150aa03cfad32ac5cfa2a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7979263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AutoShape 4" descr="https://cdn1.ozone.ru/multimedia/102315139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s://cdn1.ozone.ru/multimedia/102315139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6" name="AutoShape 8" descr="https://cdn1.ozone.ru/multimedia/102315139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8" name="Picture 10" descr="https://bkt56.ru/uploads/store/product/7e70ed83-0944-11eb-a003-1c6f659009b0_7e70ed85-0944-11eb-a003-1c6f659009b0.jpeg"/>
          <p:cNvPicPr>
            <a:picLocks noChangeAspect="1" noChangeArrowheads="1"/>
          </p:cNvPicPr>
          <p:nvPr/>
        </p:nvPicPr>
        <p:blipFill>
          <a:blip r:embed="rId3" cstate="print"/>
          <a:srcRect l="12844" r="13761" b="9309"/>
          <a:stretch>
            <a:fillRect/>
          </a:stretch>
        </p:blipFill>
        <p:spPr bwMode="auto">
          <a:xfrm>
            <a:off x="0" y="260648"/>
            <a:ext cx="5256176" cy="4725144"/>
          </a:xfrm>
          <a:prstGeom prst="rect">
            <a:avLst/>
          </a:prstGeom>
          <a:noFill/>
        </p:spPr>
      </p:pic>
      <p:pic>
        <p:nvPicPr>
          <p:cNvPr id="7" name="Picture 4" descr="https://polesie-igrushki.ru/upload/TWL/Uploads/raskraska_s_nakleikami_voennie_samoleti_04.FF6509C2C9B4453BAA0740C6AF5C2CB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315463"/>
            <a:ext cx="4211960" cy="5542537"/>
          </a:xfrm>
          <a:prstGeom prst="rect">
            <a:avLst/>
          </a:prstGeom>
          <a:noFill/>
        </p:spPr>
      </p:pic>
      <p:pic>
        <p:nvPicPr>
          <p:cNvPr id="8" name="1855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308304" y="476672"/>
            <a:ext cx="936104" cy="936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08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ravelsoul.ru/wp-content/uploads/2/e/0/2e0bdd1fd85a4baa4147ef512d0b88e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547" y="454536"/>
            <a:ext cx="7991893" cy="61428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age.jimcdn.com/app/cms/image/transf/none/path/s7740ddfca2aa283f/image/i00f926e60bcb2d88/version/1466618962/image.jpg"/>
          <p:cNvPicPr>
            <a:picLocks noChangeAspect="1" noChangeArrowheads="1"/>
          </p:cNvPicPr>
          <p:nvPr/>
        </p:nvPicPr>
        <p:blipFill>
          <a:blip r:embed="rId2" cstate="print"/>
          <a:srcRect l="13230" t="9156" r="29126" b="28063"/>
          <a:stretch>
            <a:fillRect/>
          </a:stretch>
        </p:blipFill>
        <p:spPr bwMode="auto">
          <a:xfrm>
            <a:off x="611560" y="404664"/>
            <a:ext cx="7427325" cy="58444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pandia.ru/text/80/553/images/img1_298.jpg"/>
          <p:cNvPicPr>
            <a:picLocks noChangeAspect="1" noChangeArrowheads="1"/>
          </p:cNvPicPr>
          <p:nvPr/>
        </p:nvPicPr>
        <p:blipFill>
          <a:blip r:embed="rId2" cstate="print"/>
          <a:srcRect l="14506" t="17969" r="32592" b="30690"/>
          <a:stretch>
            <a:fillRect/>
          </a:stretch>
        </p:blipFill>
        <p:spPr bwMode="auto">
          <a:xfrm>
            <a:off x="136307" y="548680"/>
            <a:ext cx="8594155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18</Words>
  <Application>Microsoft Office PowerPoint</Application>
  <PresentationFormat>Экран (4:3)</PresentationFormat>
  <Paragraphs>2</Paragraphs>
  <Slides>10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Загадка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Загадка </dc:title>
  <dc:creator>123</dc:creator>
  <cp:lastModifiedBy>123</cp:lastModifiedBy>
  <cp:revision>3</cp:revision>
  <dcterms:created xsi:type="dcterms:W3CDTF">2022-11-29T11:18:15Z</dcterms:created>
  <dcterms:modified xsi:type="dcterms:W3CDTF">2022-11-29T11:44:14Z</dcterms:modified>
</cp:coreProperties>
</file>