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sldIdLst>
    <p:sldId id="256" r:id="rId2"/>
    <p:sldId id="268" r:id="rId3"/>
    <p:sldId id="257" r:id="rId4"/>
    <p:sldId id="258" r:id="rId5"/>
    <p:sldId id="259" r:id="rId6"/>
    <p:sldId id="269" r:id="rId7"/>
    <p:sldId id="270" r:id="rId8"/>
    <p:sldId id="271" r:id="rId9"/>
    <p:sldId id="260" r:id="rId10"/>
    <p:sldId id="272" r:id="rId11"/>
    <p:sldId id="261" r:id="rId12"/>
    <p:sldId id="262" r:id="rId13"/>
    <p:sldId id="263" r:id="rId14"/>
    <p:sldId id="264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66FF66"/>
    <a:srgbClr val="FF0000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1" d="100"/>
          <a:sy n="91" d="100"/>
        </p:scale>
        <p:origin x="-2214" y="-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3BF2FB-ED58-44D9-B4EB-529C94B9A81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A50B45F0-A207-4FBC-8D6F-3D05438D1E9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Семья </a:t>
          </a:r>
        </a:p>
      </dgm:t>
    </dgm:pt>
    <dgm:pt modelId="{CA2B5CD7-7865-413A-A4E9-B7C22EF1B3FA}" type="parTrans" cxnId="{F20C8932-A1D9-4B96-9713-96E701537BC7}">
      <dgm:prSet/>
      <dgm:spPr/>
    </dgm:pt>
    <dgm:pt modelId="{74E00D93-2A0A-4FB0-88CF-5D054A0000C4}" type="sibTrans" cxnId="{F20C8932-A1D9-4B96-9713-96E701537BC7}">
      <dgm:prSet/>
      <dgm:spPr/>
    </dgm:pt>
    <dgm:pt modelId="{AD695958-A64F-4371-8B11-EE0E24FE8C1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Близкие родственники</a:t>
          </a:r>
        </a:p>
      </dgm:t>
    </dgm:pt>
    <dgm:pt modelId="{FC4048F8-B9B1-40E9-99AE-65CE67CFB3B8}" type="parTrans" cxnId="{581DB3DC-D6E6-4AF8-9D71-DA92AC7BF41E}">
      <dgm:prSet/>
      <dgm:spPr/>
    </dgm:pt>
    <dgm:pt modelId="{E427A74B-CC68-45D9-8EC6-5AE69ED89D9A}" type="sibTrans" cxnId="{581DB3DC-D6E6-4AF8-9D71-DA92AC7BF41E}">
      <dgm:prSet/>
      <dgm:spPr/>
    </dgm:pt>
    <dgm:pt modelId="{A6BC826D-2110-4025-9F5D-0A3DF9BF4B5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 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                     Мама                    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Папа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Брат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Сестра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Бабушка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Дедушка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endParaRPr kumimoji="0" 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7C1E8356-19AC-4685-A436-65FB23E1C758}" type="parTrans" cxnId="{9E05FB53-7145-4D69-83B9-867CFF645362}">
      <dgm:prSet/>
      <dgm:spPr/>
    </dgm:pt>
    <dgm:pt modelId="{B40C148D-F727-4DC8-A8C7-81F91AA6525A}" type="sibTrans" cxnId="{9E05FB53-7145-4D69-83B9-867CFF645362}">
      <dgm:prSet/>
      <dgm:spPr/>
    </dgm:pt>
    <dgm:pt modelId="{E119E4FA-3D5C-44ED-B70D-5FCEC82423B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Дальние родственники</a:t>
          </a:r>
        </a:p>
      </dgm:t>
    </dgm:pt>
    <dgm:pt modelId="{D271F9CC-0D18-49E0-8C0F-6E6E33F18C5D}" type="parTrans" cxnId="{6AA9F453-14DD-4800-84D3-7495374D3745}">
      <dgm:prSet/>
      <dgm:spPr/>
    </dgm:pt>
    <dgm:pt modelId="{506BE117-7BD0-4735-8F96-665C64576956}" type="sibTrans" cxnId="{6AA9F453-14DD-4800-84D3-7495374D3745}">
      <dgm:prSet/>
      <dgm:spPr/>
    </dgm:pt>
    <dgm:pt modelId="{880C2BFC-D3F5-4A3E-8DE9-6F8CEE16E53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Тетя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Дядя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Двоюродный брат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Двоюродная сестра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Прабабушка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Прадедушка </a:t>
          </a:r>
        </a:p>
      </dgm:t>
    </dgm:pt>
    <dgm:pt modelId="{F64028BD-5C35-4C2B-994B-325B2673AE52}" type="parTrans" cxnId="{F6252E66-8EB8-4117-9016-3C9B319E2331}">
      <dgm:prSet/>
      <dgm:spPr/>
    </dgm:pt>
    <dgm:pt modelId="{A077BA54-0CA0-4F7F-89BC-2F94F1D2CA09}" type="sibTrans" cxnId="{F6252E66-8EB8-4117-9016-3C9B319E2331}">
      <dgm:prSet/>
      <dgm:spPr/>
    </dgm:pt>
    <dgm:pt modelId="{1E72A71C-3EE9-4D92-B04B-C4A3D9699DEF}" type="pres">
      <dgm:prSet presAssocID="{BF3BF2FB-ED58-44D9-B4EB-529C94B9A81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7FE9BE4-8ABD-4681-AEA7-4BB2B596D490}" type="pres">
      <dgm:prSet presAssocID="{A50B45F0-A207-4FBC-8D6F-3D05438D1E95}" presName="hierRoot1" presStyleCnt="0">
        <dgm:presLayoutVars>
          <dgm:hierBranch val="hang"/>
        </dgm:presLayoutVars>
      </dgm:prSet>
      <dgm:spPr/>
    </dgm:pt>
    <dgm:pt modelId="{C3588E3D-1DEC-41B1-861B-00B534BFA4EA}" type="pres">
      <dgm:prSet presAssocID="{A50B45F0-A207-4FBC-8D6F-3D05438D1E95}" presName="rootComposite1" presStyleCnt="0"/>
      <dgm:spPr/>
    </dgm:pt>
    <dgm:pt modelId="{7AA24D89-8A3B-4D22-9108-4703F476CE4F}" type="pres">
      <dgm:prSet presAssocID="{A50B45F0-A207-4FBC-8D6F-3D05438D1E9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A1E453-5F29-46F6-8D8F-7DCA3517B321}" type="pres">
      <dgm:prSet presAssocID="{A50B45F0-A207-4FBC-8D6F-3D05438D1E9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02A112B-6C5A-4A4B-B45A-31B6A19795F7}" type="pres">
      <dgm:prSet presAssocID="{A50B45F0-A207-4FBC-8D6F-3D05438D1E95}" presName="hierChild2" presStyleCnt="0"/>
      <dgm:spPr/>
    </dgm:pt>
    <dgm:pt modelId="{ED21C194-67B9-4684-8E42-C69EA4B0CCC7}" type="pres">
      <dgm:prSet presAssocID="{FC4048F8-B9B1-40E9-99AE-65CE67CFB3B8}" presName="Name48" presStyleLbl="parChTrans1D2" presStyleIdx="0" presStyleCnt="2"/>
      <dgm:spPr/>
    </dgm:pt>
    <dgm:pt modelId="{6B689A6C-F7B9-4209-847F-4F9DE0A295D9}" type="pres">
      <dgm:prSet presAssocID="{AD695958-A64F-4371-8B11-EE0E24FE8C13}" presName="hierRoot2" presStyleCnt="0">
        <dgm:presLayoutVars>
          <dgm:hierBranch/>
        </dgm:presLayoutVars>
      </dgm:prSet>
      <dgm:spPr/>
    </dgm:pt>
    <dgm:pt modelId="{4FB60047-BCAC-47FA-B0EE-1E7E21BB634E}" type="pres">
      <dgm:prSet presAssocID="{AD695958-A64F-4371-8B11-EE0E24FE8C13}" presName="rootComposite" presStyleCnt="0"/>
      <dgm:spPr/>
    </dgm:pt>
    <dgm:pt modelId="{8551A927-DBB7-49D4-88F7-5D7F4BB62EF5}" type="pres">
      <dgm:prSet presAssocID="{AD695958-A64F-4371-8B11-EE0E24FE8C13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3FC211-52C9-4A18-8E5C-24262D1EE391}" type="pres">
      <dgm:prSet presAssocID="{AD695958-A64F-4371-8B11-EE0E24FE8C13}" presName="rootConnector" presStyleLbl="node2" presStyleIdx="0" presStyleCnt="2"/>
      <dgm:spPr/>
      <dgm:t>
        <a:bodyPr/>
        <a:lstStyle/>
        <a:p>
          <a:endParaRPr lang="ru-RU"/>
        </a:p>
      </dgm:t>
    </dgm:pt>
    <dgm:pt modelId="{159FA1BF-F83E-46DF-B33A-68482C0B32BF}" type="pres">
      <dgm:prSet presAssocID="{AD695958-A64F-4371-8B11-EE0E24FE8C13}" presName="hierChild4" presStyleCnt="0"/>
      <dgm:spPr/>
    </dgm:pt>
    <dgm:pt modelId="{86D03FC0-FFE7-47BA-AA2D-13D1E77E779F}" type="pres">
      <dgm:prSet presAssocID="{7C1E8356-19AC-4685-A436-65FB23E1C758}" presName="Name35" presStyleLbl="parChTrans1D3" presStyleIdx="0" presStyleCnt="2"/>
      <dgm:spPr/>
    </dgm:pt>
    <dgm:pt modelId="{A680C519-F36A-4695-B703-9BF794B002A0}" type="pres">
      <dgm:prSet presAssocID="{A6BC826D-2110-4025-9F5D-0A3DF9BF4B53}" presName="hierRoot2" presStyleCnt="0">
        <dgm:presLayoutVars>
          <dgm:hierBranch val="r"/>
        </dgm:presLayoutVars>
      </dgm:prSet>
      <dgm:spPr/>
    </dgm:pt>
    <dgm:pt modelId="{E5216439-86F2-45EB-B307-E1F07E192D21}" type="pres">
      <dgm:prSet presAssocID="{A6BC826D-2110-4025-9F5D-0A3DF9BF4B53}" presName="rootComposite" presStyleCnt="0"/>
      <dgm:spPr/>
    </dgm:pt>
    <dgm:pt modelId="{6B9D6FFC-9091-4761-8409-105715B72D2E}" type="pres">
      <dgm:prSet presAssocID="{A6BC826D-2110-4025-9F5D-0A3DF9BF4B53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92CF20-97D3-47F3-B849-D07C1E178481}" type="pres">
      <dgm:prSet presAssocID="{A6BC826D-2110-4025-9F5D-0A3DF9BF4B53}" presName="rootConnector" presStyleLbl="node3" presStyleIdx="0" presStyleCnt="2"/>
      <dgm:spPr/>
      <dgm:t>
        <a:bodyPr/>
        <a:lstStyle/>
        <a:p>
          <a:endParaRPr lang="ru-RU"/>
        </a:p>
      </dgm:t>
    </dgm:pt>
    <dgm:pt modelId="{CDFE540E-220D-4018-912A-A91670DB7877}" type="pres">
      <dgm:prSet presAssocID="{A6BC826D-2110-4025-9F5D-0A3DF9BF4B53}" presName="hierChild4" presStyleCnt="0"/>
      <dgm:spPr/>
    </dgm:pt>
    <dgm:pt modelId="{8BA70B1B-13F3-4FBF-95FC-7B0B997F24A9}" type="pres">
      <dgm:prSet presAssocID="{A6BC826D-2110-4025-9F5D-0A3DF9BF4B53}" presName="hierChild5" presStyleCnt="0"/>
      <dgm:spPr/>
    </dgm:pt>
    <dgm:pt modelId="{0CA33E9A-AABF-445A-924A-A1EDB5404DD5}" type="pres">
      <dgm:prSet presAssocID="{AD695958-A64F-4371-8B11-EE0E24FE8C13}" presName="hierChild5" presStyleCnt="0"/>
      <dgm:spPr/>
    </dgm:pt>
    <dgm:pt modelId="{FCEC2A73-C898-4FAB-B7CE-786DF67CF1FC}" type="pres">
      <dgm:prSet presAssocID="{D271F9CC-0D18-49E0-8C0F-6E6E33F18C5D}" presName="Name48" presStyleLbl="parChTrans1D2" presStyleIdx="1" presStyleCnt="2"/>
      <dgm:spPr/>
    </dgm:pt>
    <dgm:pt modelId="{DA8AF117-35D0-461B-B30B-E4230C89A7FB}" type="pres">
      <dgm:prSet presAssocID="{E119E4FA-3D5C-44ED-B70D-5FCEC82423BD}" presName="hierRoot2" presStyleCnt="0">
        <dgm:presLayoutVars>
          <dgm:hierBranch/>
        </dgm:presLayoutVars>
      </dgm:prSet>
      <dgm:spPr/>
    </dgm:pt>
    <dgm:pt modelId="{5BBFE58D-22EA-43DC-8CED-78BFE89E84D2}" type="pres">
      <dgm:prSet presAssocID="{E119E4FA-3D5C-44ED-B70D-5FCEC82423BD}" presName="rootComposite" presStyleCnt="0"/>
      <dgm:spPr/>
    </dgm:pt>
    <dgm:pt modelId="{81177FCC-E0D8-477A-9282-F4C9AC5BC7B6}" type="pres">
      <dgm:prSet presAssocID="{E119E4FA-3D5C-44ED-B70D-5FCEC82423BD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A8456A-FE46-4610-89DC-491ABB6A6463}" type="pres">
      <dgm:prSet presAssocID="{E119E4FA-3D5C-44ED-B70D-5FCEC82423BD}" presName="rootConnector" presStyleLbl="node2" presStyleIdx="1" presStyleCnt="2"/>
      <dgm:spPr/>
      <dgm:t>
        <a:bodyPr/>
        <a:lstStyle/>
        <a:p>
          <a:endParaRPr lang="ru-RU"/>
        </a:p>
      </dgm:t>
    </dgm:pt>
    <dgm:pt modelId="{29D874D1-E967-4B34-A0BC-62120EDDE361}" type="pres">
      <dgm:prSet presAssocID="{E119E4FA-3D5C-44ED-B70D-5FCEC82423BD}" presName="hierChild4" presStyleCnt="0"/>
      <dgm:spPr/>
    </dgm:pt>
    <dgm:pt modelId="{B7C9C874-A1E5-455C-9429-A1B6F31A4CF3}" type="pres">
      <dgm:prSet presAssocID="{F64028BD-5C35-4C2B-994B-325B2673AE52}" presName="Name35" presStyleLbl="parChTrans1D3" presStyleIdx="1" presStyleCnt="2"/>
      <dgm:spPr/>
    </dgm:pt>
    <dgm:pt modelId="{51020947-C843-4131-8084-25409157F935}" type="pres">
      <dgm:prSet presAssocID="{880C2BFC-D3F5-4A3E-8DE9-6F8CEE16E53D}" presName="hierRoot2" presStyleCnt="0">
        <dgm:presLayoutVars>
          <dgm:hierBranch val="r"/>
        </dgm:presLayoutVars>
      </dgm:prSet>
      <dgm:spPr/>
    </dgm:pt>
    <dgm:pt modelId="{B8E8C211-4359-4B8C-B862-CB83985256F0}" type="pres">
      <dgm:prSet presAssocID="{880C2BFC-D3F5-4A3E-8DE9-6F8CEE16E53D}" presName="rootComposite" presStyleCnt="0"/>
      <dgm:spPr/>
    </dgm:pt>
    <dgm:pt modelId="{333A0CA2-11EE-4A9D-9E23-E031AD10E02A}" type="pres">
      <dgm:prSet presAssocID="{880C2BFC-D3F5-4A3E-8DE9-6F8CEE16E53D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2AFE58-4957-4621-9BEF-4D565E1DE306}" type="pres">
      <dgm:prSet presAssocID="{880C2BFC-D3F5-4A3E-8DE9-6F8CEE16E53D}" presName="rootConnector" presStyleLbl="node3" presStyleIdx="1" presStyleCnt="2"/>
      <dgm:spPr/>
      <dgm:t>
        <a:bodyPr/>
        <a:lstStyle/>
        <a:p>
          <a:endParaRPr lang="ru-RU"/>
        </a:p>
      </dgm:t>
    </dgm:pt>
    <dgm:pt modelId="{A29E9D9E-3DF2-4E07-AC18-2CEE8DF201AE}" type="pres">
      <dgm:prSet presAssocID="{880C2BFC-D3F5-4A3E-8DE9-6F8CEE16E53D}" presName="hierChild4" presStyleCnt="0"/>
      <dgm:spPr/>
    </dgm:pt>
    <dgm:pt modelId="{32D3E1B4-7D90-41B7-AE96-B41E7D83FDCB}" type="pres">
      <dgm:prSet presAssocID="{880C2BFC-D3F5-4A3E-8DE9-6F8CEE16E53D}" presName="hierChild5" presStyleCnt="0"/>
      <dgm:spPr/>
    </dgm:pt>
    <dgm:pt modelId="{D1CA42F6-BC9D-4498-8490-78D801565B16}" type="pres">
      <dgm:prSet presAssocID="{E119E4FA-3D5C-44ED-B70D-5FCEC82423BD}" presName="hierChild5" presStyleCnt="0"/>
      <dgm:spPr/>
    </dgm:pt>
    <dgm:pt modelId="{5375C28B-6708-4CF0-812A-9A1E88B9C29B}" type="pres">
      <dgm:prSet presAssocID="{A50B45F0-A207-4FBC-8D6F-3D05438D1E95}" presName="hierChild3" presStyleCnt="0"/>
      <dgm:spPr/>
    </dgm:pt>
  </dgm:ptLst>
  <dgm:cxnLst>
    <dgm:cxn modelId="{F6252E66-8EB8-4117-9016-3C9B319E2331}" srcId="{E119E4FA-3D5C-44ED-B70D-5FCEC82423BD}" destId="{880C2BFC-D3F5-4A3E-8DE9-6F8CEE16E53D}" srcOrd="0" destOrd="0" parTransId="{F64028BD-5C35-4C2B-994B-325B2673AE52}" sibTransId="{A077BA54-0CA0-4F7F-89BC-2F94F1D2CA09}"/>
    <dgm:cxn modelId="{9E05FB53-7145-4D69-83B9-867CFF645362}" srcId="{AD695958-A64F-4371-8B11-EE0E24FE8C13}" destId="{A6BC826D-2110-4025-9F5D-0A3DF9BF4B53}" srcOrd="0" destOrd="0" parTransId="{7C1E8356-19AC-4685-A436-65FB23E1C758}" sibTransId="{B40C148D-F727-4DC8-A8C7-81F91AA6525A}"/>
    <dgm:cxn modelId="{F20C8932-A1D9-4B96-9713-96E701537BC7}" srcId="{BF3BF2FB-ED58-44D9-B4EB-529C94B9A817}" destId="{A50B45F0-A207-4FBC-8D6F-3D05438D1E95}" srcOrd="0" destOrd="0" parTransId="{CA2B5CD7-7865-413A-A4E9-B7C22EF1B3FA}" sibTransId="{74E00D93-2A0A-4FB0-88CF-5D054A0000C4}"/>
    <dgm:cxn modelId="{A32D2321-094F-4E79-9B0A-AA7D4F71B229}" type="presOf" srcId="{BF3BF2FB-ED58-44D9-B4EB-529C94B9A817}" destId="{1E72A71C-3EE9-4D92-B04B-C4A3D9699DEF}" srcOrd="0" destOrd="0" presId="urn:microsoft.com/office/officeart/2005/8/layout/orgChart1"/>
    <dgm:cxn modelId="{581DB3DC-D6E6-4AF8-9D71-DA92AC7BF41E}" srcId="{A50B45F0-A207-4FBC-8D6F-3D05438D1E95}" destId="{AD695958-A64F-4371-8B11-EE0E24FE8C13}" srcOrd="0" destOrd="0" parTransId="{FC4048F8-B9B1-40E9-99AE-65CE67CFB3B8}" sibTransId="{E427A74B-CC68-45D9-8EC6-5AE69ED89D9A}"/>
    <dgm:cxn modelId="{F68A338E-8046-467F-BAF3-1BEE25575A79}" type="presOf" srcId="{A6BC826D-2110-4025-9F5D-0A3DF9BF4B53}" destId="{6B9D6FFC-9091-4761-8409-105715B72D2E}" srcOrd="0" destOrd="0" presId="urn:microsoft.com/office/officeart/2005/8/layout/orgChart1"/>
    <dgm:cxn modelId="{6EFA50E9-7C50-4411-8F85-5D25413D6C97}" type="presOf" srcId="{A6BC826D-2110-4025-9F5D-0A3DF9BF4B53}" destId="{FD92CF20-97D3-47F3-B849-D07C1E178481}" srcOrd="1" destOrd="0" presId="urn:microsoft.com/office/officeart/2005/8/layout/orgChart1"/>
    <dgm:cxn modelId="{3D72FA95-51BD-4D33-978C-084A9EA96B05}" type="presOf" srcId="{FC4048F8-B9B1-40E9-99AE-65CE67CFB3B8}" destId="{ED21C194-67B9-4684-8E42-C69EA4B0CCC7}" srcOrd="0" destOrd="0" presId="urn:microsoft.com/office/officeart/2005/8/layout/orgChart1"/>
    <dgm:cxn modelId="{523C0EFA-B143-4389-9C22-77A396431FBA}" type="presOf" srcId="{880C2BFC-D3F5-4A3E-8DE9-6F8CEE16E53D}" destId="{333A0CA2-11EE-4A9D-9E23-E031AD10E02A}" srcOrd="0" destOrd="0" presId="urn:microsoft.com/office/officeart/2005/8/layout/orgChart1"/>
    <dgm:cxn modelId="{3D178A5B-8BEE-46A8-8CF9-96E761168A2F}" type="presOf" srcId="{AD695958-A64F-4371-8B11-EE0E24FE8C13}" destId="{F43FC211-52C9-4A18-8E5C-24262D1EE391}" srcOrd="1" destOrd="0" presId="urn:microsoft.com/office/officeart/2005/8/layout/orgChart1"/>
    <dgm:cxn modelId="{EE8C36A7-BD97-469B-A9E2-9198447541C0}" type="presOf" srcId="{D271F9CC-0D18-49E0-8C0F-6E6E33F18C5D}" destId="{FCEC2A73-C898-4FAB-B7CE-786DF67CF1FC}" srcOrd="0" destOrd="0" presId="urn:microsoft.com/office/officeart/2005/8/layout/orgChart1"/>
    <dgm:cxn modelId="{0051F075-BB6F-44E2-9B60-44DB6E52682F}" type="presOf" srcId="{A50B45F0-A207-4FBC-8D6F-3D05438D1E95}" destId="{7AA24D89-8A3B-4D22-9108-4703F476CE4F}" srcOrd="0" destOrd="0" presId="urn:microsoft.com/office/officeart/2005/8/layout/orgChart1"/>
    <dgm:cxn modelId="{BCC15AEF-1E7E-4113-81AA-9A8F0E9BCF2C}" type="presOf" srcId="{880C2BFC-D3F5-4A3E-8DE9-6F8CEE16E53D}" destId="{872AFE58-4957-4621-9BEF-4D565E1DE306}" srcOrd="1" destOrd="0" presId="urn:microsoft.com/office/officeart/2005/8/layout/orgChart1"/>
    <dgm:cxn modelId="{C95CAA76-E3B7-41DA-98C3-AEE63D703359}" type="presOf" srcId="{AD695958-A64F-4371-8B11-EE0E24FE8C13}" destId="{8551A927-DBB7-49D4-88F7-5D7F4BB62EF5}" srcOrd="0" destOrd="0" presId="urn:microsoft.com/office/officeart/2005/8/layout/orgChart1"/>
    <dgm:cxn modelId="{93D73F18-3A75-4254-B26B-E5AC4605A822}" type="presOf" srcId="{A50B45F0-A207-4FBC-8D6F-3D05438D1E95}" destId="{DBA1E453-5F29-46F6-8D8F-7DCA3517B321}" srcOrd="1" destOrd="0" presId="urn:microsoft.com/office/officeart/2005/8/layout/orgChart1"/>
    <dgm:cxn modelId="{D337CAF0-7072-4CE1-8EB5-D136A27CE7C0}" type="presOf" srcId="{E119E4FA-3D5C-44ED-B70D-5FCEC82423BD}" destId="{A5A8456A-FE46-4610-89DC-491ABB6A6463}" srcOrd="1" destOrd="0" presId="urn:microsoft.com/office/officeart/2005/8/layout/orgChart1"/>
    <dgm:cxn modelId="{5ADB4032-57BB-4D99-AB1E-95487E021841}" type="presOf" srcId="{E119E4FA-3D5C-44ED-B70D-5FCEC82423BD}" destId="{81177FCC-E0D8-477A-9282-F4C9AC5BC7B6}" srcOrd="0" destOrd="0" presId="urn:microsoft.com/office/officeart/2005/8/layout/orgChart1"/>
    <dgm:cxn modelId="{6AA9F453-14DD-4800-84D3-7495374D3745}" srcId="{A50B45F0-A207-4FBC-8D6F-3D05438D1E95}" destId="{E119E4FA-3D5C-44ED-B70D-5FCEC82423BD}" srcOrd="1" destOrd="0" parTransId="{D271F9CC-0D18-49E0-8C0F-6E6E33F18C5D}" sibTransId="{506BE117-7BD0-4735-8F96-665C64576956}"/>
    <dgm:cxn modelId="{344BF890-BFFC-4DAD-96EE-852965844A0E}" type="presOf" srcId="{F64028BD-5C35-4C2B-994B-325B2673AE52}" destId="{B7C9C874-A1E5-455C-9429-A1B6F31A4CF3}" srcOrd="0" destOrd="0" presId="urn:microsoft.com/office/officeart/2005/8/layout/orgChart1"/>
    <dgm:cxn modelId="{F9492919-3452-4284-BDC1-78EAA206382E}" type="presOf" srcId="{7C1E8356-19AC-4685-A436-65FB23E1C758}" destId="{86D03FC0-FFE7-47BA-AA2D-13D1E77E779F}" srcOrd="0" destOrd="0" presId="urn:microsoft.com/office/officeart/2005/8/layout/orgChart1"/>
    <dgm:cxn modelId="{400FAE75-8FBE-4746-94B5-277C59742B23}" type="presParOf" srcId="{1E72A71C-3EE9-4D92-B04B-C4A3D9699DEF}" destId="{D7FE9BE4-8ABD-4681-AEA7-4BB2B596D490}" srcOrd="0" destOrd="0" presId="urn:microsoft.com/office/officeart/2005/8/layout/orgChart1"/>
    <dgm:cxn modelId="{D789F256-563B-4EEF-93B1-038BE9BF05D5}" type="presParOf" srcId="{D7FE9BE4-8ABD-4681-AEA7-4BB2B596D490}" destId="{C3588E3D-1DEC-41B1-861B-00B534BFA4EA}" srcOrd="0" destOrd="0" presId="urn:microsoft.com/office/officeart/2005/8/layout/orgChart1"/>
    <dgm:cxn modelId="{54142E53-7DBA-46C0-935C-97E567A3B67C}" type="presParOf" srcId="{C3588E3D-1DEC-41B1-861B-00B534BFA4EA}" destId="{7AA24D89-8A3B-4D22-9108-4703F476CE4F}" srcOrd="0" destOrd="0" presId="urn:microsoft.com/office/officeart/2005/8/layout/orgChart1"/>
    <dgm:cxn modelId="{1BD24751-4D59-4196-9A9C-49B5EE9E678D}" type="presParOf" srcId="{C3588E3D-1DEC-41B1-861B-00B534BFA4EA}" destId="{DBA1E453-5F29-46F6-8D8F-7DCA3517B321}" srcOrd="1" destOrd="0" presId="urn:microsoft.com/office/officeart/2005/8/layout/orgChart1"/>
    <dgm:cxn modelId="{40FA1DF5-968D-4C70-B923-848C3E03E214}" type="presParOf" srcId="{D7FE9BE4-8ABD-4681-AEA7-4BB2B596D490}" destId="{F02A112B-6C5A-4A4B-B45A-31B6A19795F7}" srcOrd="1" destOrd="0" presId="urn:microsoft.com/office/officeart/2005/8/layout/orgChart1"/>
    <dgm:cxn modelId="{A3988FAE-F4D5-4D3C-B171-4F2EC3741F33}" type="presParOf" srcId="{F02A112B-6C5A-4A4B-B45A-31B6A19795F7}" destId="{ED21C194-67B9-4684-8E42-C69EA4B0CCC7}" srcOrd="0" destOrd="0" presId="urn:microsoft.com/office/officeart/2005/8/layout/orgChart1"/>
    <dgm:cxn modelId="{16B721BC-7BA9-4B5C-BC23-837D0763FDCD}" type="presParOf" srcId="{F02A112B-6C5A-4A4B-B45A-31B6A19795F7}" destId="{6B689A6C-F7B9-4209-847F-4F9DE0A295D9}" srcOrd="1" destOrd="0" presId="urn:microsoft.com/office/officeart/2005/8/layout/orgChart1"/>
    <dgm:cxn modelId="{0F490491-EB7C-425B-A0F9-41090333D0C8}" type="presParOf" srcId="{6B689A6C-F7B9-4209-847F-4F9DE0A295D9}" destId="{4FB60047-BCAC-47FA-B0EE-1E7E21BB634E}" srcOrd="0" destOrd="0" presId="urn:microsoft.com/office/officeart/2005/8/layout/orgChart1"/>
    <dgm:cxn modelId="{FFDD9C26-242C-4285-A3C8-2B7A176B231F}" type="presParOf" srcId="{4FB60047-BCAC-47FA-B0EE-1E7E21BB634E}" destId="{8551A927-DBB7-49D4-88F7-5D7F4BB62EF5}" srcOrd="0" destOrd="0" presId="urn:microsoft.com/office/officeart/2005/8/layout/orgChart1"/>
    <dgm:cxn modelId="{5F76A957-E606-4ABF-ACB3-075EC8AA60C4}" type="presParOf" srcId="{4FB60047-BCAC-47FA-B0EE-1E7E21BB634E}" destId="{F43FC211-52C9-4A18-8E5C-24262D1EE391}" srcOrd="1" destOrd="0" presId="urn:microsoft.com/office/officeart/2005/8/layout/orgChart1"/>
    <dgm:cxn modelId="{D23CF456-1568-44FE-9F14-A973B87E23B8}" type="presParOf" srcId="{6B689A6C-F7B9-4209-847F-4F9DE0A295D9}" destId="{159FA1BF-F83E-46DF-B33A-68482C0B32BF}" srcOrd="1" destOrd="0" presId="urn:microsoft.com/office/officeart/2005/8/layout/orgChart1"/>
    <dgm:cxn modelId="{A67D0BD4-6E4B-4346-9332-F2819C8C053A}" type="presParOf" srcId="{159FA1BF-F83E-46DF-B33A-68482C0B32BF}" destId="{86D03FC0-FFE7-47BA-AA2D-13D1E77E779F}" srcOrd="0" destOrd="0" presId="urn:microsoft.com/office/officeart/2005/8/layout/orgChart1"/>
    <dgm:cxn modelId="{E62D548A-731F-4DD1-8DAA-6DE5CFCF89CD}" type="presParOf" srcId="{159FA1BF-F83E-46DF-B33A-68482C0B32BF}" destId="{A680C519-F36A-4695-B703-9BF794B002A0}" srcOrd="1" destOrd="0" presId="urn:microsoft.com/office/officeart/2005/8/layout/orgChart1"/>
    <dgm:cxn modelId="{008E1DFD-B53A-4959-97AB-73568D2DB244}" type="presParOf" srcId="{A680C519-F36A-4695-B703-9BF794B002A0}" destId="{E5216439-86F2-45EB-B307-E1F07E192D21}" srcOrd="0" destOrd="0" presId="urn:microsoft.com/office/officeart/2005/8/layout/orgChart1"/>
    <dgm:cxn modelId="{9660FC9C-95E6-471D-9240-CACBF86EDE2B}" type="presParOf" srcId="{E5216439-86F2-45EB-B307-E1F07E192D21}" destId="{6B9D6FFC-9091-4761-8409-105715B72D2E}" srcOrd="0" destOrd="0" presId="urn:microsoft.com/office/officeart/2005/8/layout/orgChart1"/>
    <dgm:cxn modelId="{BA607A70-8E91-457C-A9C7-B9E39C15F7A5}" type="presParOf" srcId="{E5216439-86F2-45EB-B307-E1F07E192D21}" destId="{FD92CF20-97D3-47F3-B849-D07C1E178481}" srcOrd="1" destOrd="0" presId="urn:microsoft.com/office/officeart/2005/8/layout/orgChart1"/>
    <dgm:cxn modelId="{CE801139-4DB7-433B-BCD4-718F7CF3A84A}" type="presParOf" srcId="{A680C519-F36A-4695-B703-9BF794B002A0}" destId="{CDFE540E-220D-4018-912A-A91670DB7877}" srcOrd="1" destOrd="0" presId="urn:microsoft.com/office/officeart/2005/8/layout/orgChart1"/>
    <dgm:cxn modelId="{835BF5C1-B831-4DE5-B1E9-A5EE3FDF2A96}" type="presParOf" srcId="{A680C519-F36A-4695-B703-9BF794B002A0}" destId="{8BA70B1B-13F3-4FBF-95FC-7B0B997F24A9}" srcOrd="2" destOrd="0" presId="urn:microsoft.com/office/officeart/2005/8/layout/orgChart1"/>
    <dgm:cxn modelId="{E4CB875D-1C3F-4AC1-A315-7554296813D5}" type="presParOf" srcId="{6B689A6C-F7B9-4209-847F-4F9DE0A295D9}" destId="{0CA33E9A-AABF-445A-924A-A1EDB5404DD5}" srcOrd="2" destOrd="0" presId="urn:microsoft.com/office/officeart/2005/8/layout/orgChart1"/>
    <dgm:cxn modelId="{8FC7F65B-50AB-4C32-BC31-7B7AE48E4B42}" type="presParOf" srcId="{F02A112B-6C5A-4A4B-B45A-31B6A19795F7}" destId="{FCEC2A73-C898-4FAB-B7CE-786DF67CF1FC}" srcOrd="2" destOrd="0" presId="urn:microsoft.com/office/officeart/2005/8/layout/orgChart1"/>
    <dgm:cxn modelId="{5EB9EAD4-A91A-4533-BAED-733AB300B34B}" type="presParOf" srcId="{F02A112B-6C5A-4A4B-B45A-31B6A19795F7}" destId="{DA8AF117-35D0-461B-B30B-E4230C89A7FB}" srcOrd="3" destOrd="0" presId="urn:microsoft.com/office/officeart/2005/8/layout/orgChart1"/>
    <dgm:cxn modelId="{0DAC7908-F14F-4432-867C-50E05E19B062}" type="presParOf" srcId="{DA8AF117-35D0-461B-B30B-E4230C89A7FB}" destId="{5BBFE58D-22EA-43DC-8CED-78BFE89E84D2}" srcOrd="0" destOrd="0" presId="urn:microsoft.com/office/officeart/2005/8/layout/orgChart1"/>
    <dgm:cxn modelId="{650E414D-30DD-44FD-A85C-C3C0AB9CCF14}" type="presParOf" srcId="{5BBFE58D-22EA-43DC-8CED-78BFE89E84D2}" destId="{81177FCC-E0D8-477A-9282-F4C9AC5BC7B6}" srcOrd="0" destOrd="0" presId="urn:microsoft.com/office/officeart/2005/8/layout/orgChart1"/>
    <dgm:cxn modelId="{F6AE8F2F-2346-4D1E-93F6-066F31A44454}" type="presParOf" srcId="{5BBFE58D-22EA-43DC-8CED-78BFE89E84D2}" destId="{A5A8456A-FE46-4610-89DC-491ABB6A6463}" srcOrd="1" destOrd="0" presId="urn:microsoft.com/office/officeart/2005/8/layout/orgChart1"/>
    <dgm:cxn modelId="{7033E78B-BB8E-46C0-AFD5-BDB2BBA8EB8C}" type="presParOf" srcId="{DA8AF117-35D0-461B-B30B-E4230C89A7FB}" destId="{29D874D1-E967-4B34-A0BC-62120EDDE361}" srcOrd="1" destOrd="0" presId="urn:microsoft.com/office/officeart/2005/8/layout/orgChart1"/>
    <dgm:cxn modelId="{4977DF63-726F-48A5-A8BF-AC9B758DC0CC}" type="presParOf" srcId="{29D874D1-E967-4B34-A0BC-62120EDDE361}" destId="{B7C9C874-A1E5-455C-9429-A1B6F31A4CF3}" srcOrd="0" destOrd="0" presId="urn:microsoft.com/office/officeart/2005/8/layout/orgChart1"/>
    <dgm:cxn modelId="{8BD708EC-6391-48B6-B91F-D5B20E40DF3E}" type="presParOf" srcId="{29D874D1-E967-4B34-A0BC-62120EDDE361}" destId="{51020947-C843-4131-8084-25409157F935}" srcOrd="1" destOrd="0" presId="urn:microsoft.com/office/officeart/2005/8/layout/orgChart1"/>
    <dgm:cxn modelId="{2DEEB4A2-C65A-4586-843F-2F3822F914B0}" type="presParOf" srcId="{51020947-C843-4131-8084-25409157F935}" destId="{B8E8C211-4359-4B8C-B862-CB83985256F0}" srcOrd="0" destOrd="0" presId="urn:microsoft.com/office/officeart/2005/8/layout/orgChart1"/>
    <dgm:cxn modelId="{31DF493D-656F-4422-BF50-E3A25A7C0156}" type="presParOf" srcId="{B8E8C211-4359-4B8C-B862-CB83985256F0}" destId="{333A0CA2-11EE-4A9D-9E23-E031AD10E02A}" srcOrd="0" destOrd="0" presId="urn:microsoft.com/office/officeart/2005/8/layout/orgChart1"/>
    <dgm:cxn modelId="{B195F746-443B-4BC1-BE94-21F47FA69E35}" type="presParOf" srcId="{B8E8C211-4359-4B8C-B862-CB83985256F0}" destId="{872AFE58-4957-4621-9BEF-4D565E1DE306}" srcOrd="1" destOrd="0" presId="urn:microsoft.com/office/officeart/2005/8/layout/orgChart1"/>
    <dgm:cxn modelId="{5136C791-CE24-4549-A7CF-13E4723EE0B3}" type="presParOf" srcId="{51020947-C843-4131-8084-25409157F935}" destId="{A29E9D9E-3DF2-4E07-AC18-2CEE8DF201AE}" srcOrd="1" destOrd="0" presId="urn:microsoft.com/office/officeart/2005/8/layout/orgChart1"/>
    <dgm:cxn modelId="{D975C0D8-7B2F-4B35-B84D-8F9B32244FB9}" type="presParOf" srcId="{51020947-C843-4131-8084-25409157F935}" destId="{32D3E1B4-7D90-41B7-AE96-B41E7D83FDCB}" srcOrd="2" destOrd="0" presId="urn:microsoft.com/office/officeart/2005/8/layout/orgChart1"/>
    <dgm:cxn modelId="{D276DAD7-5D28-49DD-A67A-C336171BDD35}" type="presParOf" srcId="{DA8AF117-35D0-461B-B30B-E4230C89A7FB}" destId="{D1CA42F6-BC9D-4498-8490-78D801565B16}" srcOrd="2" destOrd="0" presId="urn:microsoft.com/office/officeart/2005/8/layout/orgChart1"/>
    <dgm:cxn modelId="{9C71E654-E8A6-4EA4-B33C-A06C41F5AFB5}" type="presParOf" srcId="{D7FE9BE4-8ABD-4681-AEA7-4BB2B596D490}" destId="{5375C28B-6708-4CF0-812A-9A1E88B9C29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F46387-C947-40B8-80D0-991249DCC669}" type="doc">
      <dgm:prSet loTypeId="urn:microsoft.com/office/officeart/2005/8/layout/chevron2" loCatId="process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2D22E41B-7649-4904-A79C-D4BF397DB7BB}">
      <dgm:prSet phldrT="[Текст]"/>
      <dgm:spPr/>
      <dgm:t>
        <a:bodyPr/>
        <a:lstStyle/>
        <a:p>
          <a:r>
            <a:rPr lang="ru-RU" dirty="0" smtClean="0"/>
            <a:t>Благоприятный климат</a:t>
          </a:r>
          <a:endParaRPr lang="ru-RU" dirty="0"/>
        </a:p>
      </dgm:t>
    </dgm:pt>
    <dgm:pt modelId="{E859CDF9-AF2E-4416-8B76-9EF71AC38B0A}" type="parTrans" cxnId="{B42A4C29-B90B-4E79-AA0C-9C5E28CD3DDF}">
      <dgm:prSet/>
      <dgm:spPr/>
      <dgm:t>
        <a:bodyPr/>
        <a:lstStyle/>
        <a:p>
          <a:endParaRPr lang="ru-RU"/>
        </a:p>
      </dgm:t>
    </dgm:pt>
    <dgm:pt modelId="{82749849-4D4B-49E5-9DEE-0E5799C265CF}" type="sibTrans" cxnId="{B42A4C29-B90B-4E79-AA0C-9C5E28CD3DDF}">
      <dgm:prSet/>
      <dgm:spPr/>
      <dgm:t>
        <a:bodyPr/>
        <a:lstStyle/>
        <a:p>
          <a:endParaRPr lang="ru-RU"/>
        </a:p>
      </dgm:t>
    </dgm:pt>
    <dgm:pt modelId="{ABC8D001-EA61-49FE-8ABF-007EB16A8F75}">
      <dgm:prSet phldrT="[Текст]"/>
      <dgm:spPr/>
      <dgm:t>
        <a:bodyPr/>
        <a:lstStyle/>
        <a:p>
          <a:r>
            <a:rPr lang="ru-RU" dirty="0" smtClean="0"/>
            <a:t>Благоразумие</a:t>
          </a:r>
          <a:endParaRPr lang="ru-RU" dirty="0"/>
        </a:p>
      </dgm:t>
    </dgm:pt>
    <dgm:pt modelId="{62A7EC64-C049-4A8D-92C8-0F565F17218C}" type="parTrans" cxnId="{192F4F16-E3E1-4C97-B4B3-F12180D5C98C}">
      <dgm:prSet/>
      <dgm:spPr/>
      <dgm:t>
        <a:bodyPr/>
        <a:lstStyle/>
        <a:p>
          <a:endParaRPr lang="ru-RU"/>
        </a:p>
      </dgm:t>
    </dgm:pt>
    <dgm:pt modelId="{76DD6464-3FF4-4E9D-B224-BE635DF0EE12}" type="sibTrans" cxnId="{192F4F16-E3E1-4C97-B4B3-F12180D5C98C}">
      <dgm:prSet/>
      <dgm:spPr/>
      <dgm:t>
        <a:bodyPr/>
        <a:lstStyle/>
        <a:p>
          <a:endParaRPr lang="ru-RU"/>
        </a:p>
      </dgm:t>
    </dgm:pt>
    <dgm:pt modelId="{94A3B742-5418-413B-8843-CA8C64DD4DBA}">
      <dgm:prSet phldrT="[Текст]"/>
      <dgm:spPr/>
      <dgm:t>
        <a:bodyPr/>
        <a:lstStyle/>
        <a:p>
          <a:r>
            <a:rPr lang="ru-RU" dirty="0" smtClean="0"/>
            <a:t>Не благоприятный климат</a:t>
          </a:r>
          <a:endParaRPr lang="ru-RU" dirty="0"/>
        </a:p>
      </dgm:t>
    </dgm:pt>
    <dgm:pt modelId="{59DC5D35-6FF3-4FFB-8F04-BA920ED1623E}" type="parTrans" cxnId="{A2DD9300-085B-4CAD-892E-4FAA25F28EC0}">
      <dgm:prSet/>
      <dgm:spPr/>
      <dgm:t>
        <a:bodyPr/>
        <a:lstStyle/>
        <a:p>
          <a:endParaRPr lang="ru-RU"/>
        </a:p>
      </dgm:t>
    </dgm:pt>
    <dgm:pt modelId="{E49BFB7C-F571-4A3B-BF54-80C6F013F041}" type="sibTrans" cxnId="{A2DD9300-085B-4CAD-892E-4FAA25F28EC0}">
      <dgm:prSet/>
      <dgm:spPr/>
      <dgm:t>
        <a:bodyPr/>
        <a:lstStyle/>
        <a:p>
          <a:endParaRPr lang="ru-RU"/>
        </a:p>
      </dgm:t>
    </dgm:pt>
    <dgm:pt modelId="{03A9B2C7-99EE-4E39-9E4A-4376617204AA}">
      <dgm:prSet phldrT="[Текст]"/>
      <dgm:spPr/>
      <dgm:t>
        <a:bodyPr/>
        <a:lstStyle/>
        <a:p>
          <a:r>
            <a:rPr lang="ru-RU" dirty="0" smtClean="0"/>
            <a:t>Агрессивность</a:t>
          </a:r>
          <a:endParaRPr lang="ru-RU" dirty="0"/>
        </a:p>
      </dgm:t>
    </dgm:pt>
    <dgm:pt modelId="{0C6C714A-51BE-4303-9523-2A9674081B96}" type="parTrans" cxnId="{1BA2892C-84D1-47B2-8418-115741A1A32F}">
      <dgm:prSet/>
      <dgm:spPr/>
      <dgm:t>
        <a:bodyPr/>
        <a:lstStyle/>
        <a:p>
          <a:endParaRPr lang="ru-RU"/>
        </a:p>
      </dgm:t>
    </dgm:pt>
    <dgm:pt modelId="{55BC0B46-73DC-43B9-9C3F-B9F5577F5233}" type="sibTrans" cxnId="{1BA2892C-84D1-47B2-8418-115741A1A32F}">
      <dgm:prSet/>
      <dgm:spPr/>
      <dgm:t>
        <a:bodyPr/>
        <a:lstStyle/>
        <a:p>
          <a:endParaRPr lang="ru-RU"/>
        </a:p>
      </dgm:t>
    </dgm:pt>
    <dgm:pt modelId="{B4C98A4A-39E6-4BB1-85B0-49EACD16A9DA}">
      <dgm:prSet phldrT="[Текст]"/>
      <dgm:spPr/>
      <dgm:t>
        <a:bodyPr/>
        <a:lstStyle/>
        <a:p>
          <a:r>
            <a:rPr lang="ru-RU" dirty="0" smtClean="0"/>
            <a:t>Безразличие</a:t>
          </a:r>
          <a:endParaRPr lang="ru-RU" dirty="0"/>
        </a:p>
      </dgm:t>
    </dgm:pt>
    <dgm:pt modelId="{924C9ABE-6C3F-490A-9D13-F6D6222C9766}" type="parTrans" cxnId="{613937C1-E714-47BD-8B9D-010B3DB72C23}">
      <dgm:prSet/>
      <dgm:spPr/>
      <dgm:t>
        <a:bodyPr/>
        <a:lstStyle/>
        <a:p>
          <a:endParaRPr lang="ru-RU"/>
        </a:p>
      </dgm:t>
    </dgm:pt>
    <dgm:pt modelId="{EA5FD81E-5D25-4DF4-A435-59251EC39DFA}" type="sibTrans" cxnId="{613937C1-E714-47BD-8B9D-010B3DB72C23}">
      <dgm:prSet/>
      <dgm:spPr/>
      <dgm:t>
        <a:bodyPr/>
        <a:lstStyle/>
        <a:p>
          <a:endParaRPr lang="ru-RU"/>
        </a:p>
      </dgm:t>
    </dgm:pt>
    <dgm:pt modelId="{9114EC9D-4A44-48DC-B0F2-2B25C7B14B14}">
      <dgm:prSet phldrT="[Текст]"/>
      <dgm:spPr/>
      <dgm:t>
        <a:bodyPr/>
        <a:lstStyle/>
        <a:p>
          <a:r>
            <a:rPr lang="ru-RU" dirty="0" smtClean="0"/>
            <a:t>Вежливость</a:t>
          </a:r>
          <a:endParaRPr lang="ru-RU" dirty="0"/>
        </a:p>
      </dgm:t>
    </dgm:pt>
    <dgm:pt modelId="{02207850-C5D0-4057-9BA8-3968344E89FB}" type="parTrans" cxnId="{CCDF38BF-280B-4CBA-8C7E-9FD3855380F9}">
      <dgm:prSet/>
      <dgm:spPr/>
      <dgm:t>
        <a:bodyPr/>
        <a:lstStyle/>
        <a:p>
          <a:endParaRPr lang="ru-RU"/>
        </a:p>
      </dgm:t>
    </dgm:pt>
    <dgm:pt modelId="{6539322A-833E-4C93-A04A-65E5F3EFEE36}" type="sibTrans" cxnId="{CCDF38BF-280B-4CBA-8C7E-9FD3855380F9}">
      <dgm:prSet/>
      <dgm:spPr/>
      <dgm:t>
        <a:bodyPr/>
        <a:lstStyle/>
        <a:p>
          <a:endParaRPr lang="ru-RU"/>
        </a:p>
      </dgm:t>
    </dgm:pt>
    <dgm:pt modelId="{81A76F93-265F-4358-9748-A5BAA7F91537}">
      <dgm:prSet phldrT="[Текст]"/>
      <dgm:spPr/>
      <dgm:t>
        <a:bodyPr/>
        <a:lstStyle/>
        <a:p>
          <a:r>
            <a:rPr lang="ru-RU" dirty="0" smtClean="0"/>
            <a:t>Верность</a:t>
          </a:r>
          <a:endParaRPr lang="ru-RU" dirty="0"/>
        </a:p>
      </dgm:t>
    </dgm:pt>
    <dgm:pt modelId="{960B35C5-4502-4B5A-8449-F39F5CED847A}" type="parTrans" cxnId="{2B188967-B471-4045-9854-5E85990A19F5}">
      <dgm:prSet/>
      <dgm:spPr/>
      <dgm:t>
        <a:bodyPr/>
        <a:lstStyle/>
        <a:p>
          <a:endParaRPr lang="ru-RU"/>
        </a:p>
      </dgm:t>
    </dgm:pt>
    <dgm:pt modelId="{706BE578-33D7-49DC-9660-F4D15CDB3E10}" type="sibTrans" cxnId="{2B188967-B471-4045-9854-5E85990A19F5}">
      <dgm:prSet/>
      <dgm:spPr/>
      <dgm:t>
        <a:bodyPr/>
        <a:lstStyle/>
        <a:p>
          <a:endParaRPr lang="ru-RU"/>
        </a:p>
      </dgm:t>
    </dgm:pt>
    <dgm:pt modelId="{D81126A2-9ADA-483C-8F87-13E38B429DC5}">
      <dgm:prSet phldrT="[Текст]"/>
      <dgm:spPr/>
      <dgm:t>
        <a:bodyPr/>
        <a:lstStyle/>
        <a:p>
          <a:r>
            <a:rPr lang="ru-RU" dirty="0" smtClean="0"/>
            <a:t>Внимательность</a:t>
          </a:r>
          <a:endParaRPr lang="ru-RU" dirty="0"/>
        </a:p>
      </dgm:t>
    </dgm:pt>
    <dgm:pt modelId="{09E26A44-7382-4832-AC6C-5FB1CCB385DA}" type="parTrans" cxnId="{8592112B-5EF5-43C5-8491-6755D708549C}">
      <dgm:prSet/>
      <dgm:spPr/>
      <dgm:t>
        <a:bodyPr/>
        <a:lstStyle/>
        <a:p>
          <a:endParaRPr lang="ru-RU"/>
        </a:p>
      </dgm:t>
    </dgm:pt>
    <dgm:pt modelId="{C1192CDF-6026-4D2D-85CD-647155BB9C57}" type="sibTrans" cxnId="{8592112B-5EF5-43C5-8491-6755D708549C}">
      <dgm:prSet/>
      <dgm:spPr/>
      <dgm:t>
        <a:bodyPr/>
        <a:lstStyle/>
        <a:p>
          <a:endParaRPr lang="ru-RU"/>
        </a:p>
      </dgm:t>
    </dgm:pt>
    <dgm:pt modelId="{14E7F1AA-6130-4359-95B3-7A660449B6B1}">
      <dgm:prSet phldrT="[Текст]"/>
      <dgm:spPr/>
      <dgm:t>
        <a:bodyPr/>
        <a:lstStyle/>
        <a:p>
          <a:r>
            <a:rPr lang="ru-RU" dirty="0" smtClean="0"/>
            <a:t>Мудрость</a:t>
          </a:r>
          <a:endParaRPr lang="ru-RU" dirty="0"/>
        </a:p>
      </dgm:t>
    </dgm:pt>
    <dgm:pt modelId="{B4A91DFC-4180-49B7-959C-383D82994A30}" type="parTrans" cxnId="{56AEE2EA-4B79-44B3-ADF4-41BA41AF43CD}">
      <dgm:prSet/>
      <dgm:spPr/>
      <dgm:t>
        <a:bodyPr/>
        <a:lstStyle/>
        <a:p>
          <a:endParaRPr lang="ru-RU"/>
        </a:p>
      </dgm:t>
    </dgm:pt>
    <dgm:pt modelId="{1BF9B718-8C81-495F-B97A-2D7E18758796}" type="sibTrans" cxnId="{56AEE2EA-4B79-44B3-ADF4-41BA41AF43CD}">
      <dgm:prSet/>
      <dgm:spPr/>
      <dgm:t>
        <a:bodyPr/>
        <a:lstStyle/>
        <a:p>
          <a:endParaRPr lang="ru-RU"/>
        </a:p>
      </dgm:t>
    </dgm:pt>
    <dgm:pt modelId="{C38DF752-A781-4195-B6DC-510125D07496}">
      <dgm:prSet phldrT="[Текст]"/>
      <dgm:spPr/>
      <dgm:t>
        <a:bodyPr/>
        <a:lstStyle/>
        <a:p>
          <a:r>
            <a:rPr lang="ru-RU" dirty="0" smtClean="0"/>
            <a:t>Бережливость</a:t>
          </a:r>
          <a:endParaRPr lang="ru-RU" dirty="0"/>
        </a:p>
      </dgm:t>
    </dgm:pt>
    <dgm:pt modelId="{88D4A490-C350-42E9-97BC-C723A7A7856A}" type="parTrans" cxnId="{0EBA658D-E991-487F-A288-323A486FC96F}">
      <dgm:prSet/>
      <dgm:spPr/>
      <dgm:t>
        <a:bodyPr/>
        <a:lstStyle/>
        <a:p>
          <a:endParaRPr lang="ru-RU"/>
        </a:p>
      </dgm:t>
    </dgm:pt>
    <dgm:pt modelId="{8A4F3799-AD7F-4AF7-AEB3-630C96346001}" type="sibTrans" cxnId="{0EBA658D-E991-487F-A288-323A486FC96F}">
      <dgm:prSet/>
      <dgm:spPr/>
      <dgm:t>
        <a:bodyPr/>
        <a:lstStyle/>
        <a:p>
          <a:endParaRPr lang="ru-RU"/>
        </a:p>
      </dgm:t>
    </dgm:pt>
    <dgm:pt modelId="{0482D405-C9E6-44AE-A5E0-F89EB136C132}">
      <dgm:prSet phldrT="[Текст]"/>
      <dgm:spPr/>
      <dgm:t>
        <a:bodyPr/>
        <a:lstStyle/>
        <a:p>
          <a:r>
            <a:rPr lang="ru-RU" dirty="0" smtClean="0"/>
            <a:t>Доброта</a:t>
          </a:r>
          <a:endParaRPr lang="ru-RU" dirty="0"/>
        </a:p>
      </dgm:t>
    </dgm:pt>
    <dgm:pt modelId="{BEF7D951-36F5-4EE7-95AB-62F8077481A3}" type="parTrans" cxnId="{27E39B69-933F-4B07-A8A4-4166CF15EFD8}">
      <dgm:prSet/>
      <dgm:spPr/>
      <dgm:t>
        <a:bodyPr/>
        <a:lstStyle/>
        <a:p>
          <a:endParaRPr lang="ru-RU"/>
        </a:p>
      </dgm:t>
    </dgm:pt>
    <dgm:pt modelId="{47316054-E879-4BD0-878E-0D59030379F4}" type="sibTrans" cxnId="{27E39B69-933F-4B07-A8A4-4166CF15EFD8}">
      <dgm:prSet/>
      <dgm:spPr/>
      <dgm:t>
        <a:bodyPr/>
        <a:lstStyle/>
        <a:p>
          <a:endParaRPr lang="ru-RU"/>
        </a:p>
      </dgm:t>
    </dgm:pt>
    <dgm:pt modelId="{DEB4EA3B-2AB8-439F-A179-EB5F74E5670D}">
      <dgm:prSet phldrT="[Текст]"/>
      <dgm:spPr/>
      <dgm:t>
        <a:bodyPr/>
        <a:lstStyle/>
        <a:p>
          <a:r>
            <a:rPr lang="ru-RU" dirty="0" smtClean="0"/>
            <a:t>Доверчивость</a:t>
          </a:r>
          <a:endParaRPr lang="ru-RU" dirty="0"/>
        </a:p>
      </dgm:t>
    </dgm:pt>
    <dgm:pt modelId="{E0BA4313-530E-43C4-9B0D-8D00D8D8799C}" type="parTrans" cxnId="{936F5FDD-0B91-4363-8305-88F1B6DD44AB}">
      <dgm:prSet/>
      <dgm:spPr/>
      <dgm:t>
        <a:bodyPr/>
        <a:lstStyle/>
        <a:p>
          <a:endParaRPr lang="ru-RU"/>
        </a:p>
      </dgm:t>
    </dgm:pt>
    <dgm:pt modelId="{1EE53D7D-2A5D-48CA-A56C-773B9A88C8D2}" type="sibTrans" cxnId="{936F5FDD-0B91-4363-8305-88F1B6DD44AB}">
      <dgm:prSet/>
      <dgm:spPr/>
      <dgm:t>
        <a:bodyPr/>
        <a:lstStyle/>
        <a:p>
          <a:endParaRPr lang="ru-RU"/>
        </a:p>
      </dgm:t>
    </dgm:pt>
    <dgm:pt modelId="{6B48F0AE-BAF3-4A60-B246-677145B57702}">
      <dgm:prSet phldrT="[Текст]"/>
      <dgm:spPr/>
      <dgm:t>
        <a:bodyPr/>
        <a:lstStyle/>
        <a:p>
          <a:r>
            <a:rPr lang="ru-RU" dirty="0" smtClean="0"/>
            <a:t>Заботливость</a:t>
          </a:r>
          <a:endParaRPr lang="ru-RU" dirty="0"/>
        </a:p>
      </dgm:t>
    </dgm:pt>
    <dgm:pt modelId="{D0EBFD9C-5185-4B47-813B-D664B735830D}" type="parTrans" cxnId="{02936166-68EB-44C3-9590-6F3225A06E57}">
      <dgm:prSet/>
      <dgm:spPr/>
      <dgm:t>
        <a:bodyPr/>
        <a:lstStyle/>
        <a:p>
          <a:endParaRPr lang="ru-RU"/>
        </a:p>
      </dgm:t>
    </dgm:pt>
    <dgm:pt modelId="{85CCB338-C6FB-4197-B5A9-54E050468307}" type="sibTrans" cxnId="{02936166-68EB-44C3-9590-6F3225A06E57}">
      <dgm:prSet/>
      <dgm:spPr/>
      <dgm:t>
        <a:bodyPr/>
        <a:lstStyle/>
        <a:p>
          <a:endParaRPr lang="ru-RU"/>
        </a:p>
      </dgm:t>
    </dgm:pt>
    <dgm:pt modelId="{8B62843D-DA42-4182-9B0A-F0ED268823AA}">
      <dgm:prSet phldrT="[Текст]"/>
      <dgm:spPr/>
      <dgm:t>
        <a:bodyPr/>
        <a:lstStyle/>
        <a:p>
          <a:r>
            <a:rPr lang="ru-RU" dirty="0" smtClean="0"/>
            <a:t>Жалость</a:t>
          </a:r>
          <a:endParaRPr lang="ru-RU" dirty="0"/>
        </a:p>
      </dgm:t>
    </dgm:pt>
    <dgm:pt modelId="{EE1C477C-B1D1-4A24-BA09-127DF8049D86}" type="parTrans" cxnId="{548094E1-F9D1-4D4B-857C-0162693E8D40}">
      <dgm:prSet/>
      <dgm:spPr/>
      <dgm:t>
        <a:bodyPr/>
        <a:lstStyle/>
        <a:p>
          <a:endParaRPr lang="ru-RU"/>
        </a:p>
      </dgm:t>
    </dgm:pt>
    <dgm:pt modelId="{FD8396DD-D4BA-4396-B150-2D64FA4B8CFE}" type="sibTrans" cxnId="{548094E1-F9D1-4D4B-857C-0162693E8D40}">
      <dgm:prSet/>
      <dgm:spPr/>
      <dgm:t>
        <a:bodyPr/>
        <a:lstStyle/>
        <a:p>
          <a:endParaRPr lang="ru-RU"/>
        </a:p>
      </dgm:t>
    </dgm:pt>
    <dgm:pt modelId="{2F434BE1-4565-496B-962D-84E970600F77}">
      <dgm:prSet phldrT="[Текст]"/>
      <dgm:spPr/>
      <dgm:t>
        <a:bodyPr/>
        <a:lstStyle/>
        <a:p>
          <a:r>
            <a:rPr lang="ru-RU" dirty="0" smtClean="0"/>
            <a:t>Вспыльчивость</a:t>
          </a:r>
          <a:endParaRPr lang="ru-RU" dirty="0"/>
        </a:p>
      </dgm:t>
    </dgm:pt>
    <dgm:pt modelId="{F08449A3-D411-436B-988C-CD763CDDD84F}" type="parTrans" cxnId="{5F72D4AC-9FA4-4D7B-A07F-5CB47D212F89}">
      <dgm:prSet/>
      <dgm:spPr/>
      <dgm:t>
        <a:bodyPr/>
        <a:lstStyle/>
        <a:p>
          <a:endParaRPr lang="ru-RU"/>
        </a:p>
      </dgm:t>
    </dgm:pt>
    <dgm:pt modelId="{657B2749-9164-4841-BB30-799C77608BC6}" type="sibTrans" cxnId="{5F72D4AC-9FA4-4D7B-A07F-5CB47D212F89}">
      <dgm:prSet/>
      <dgm:spPr/>
      <dgm:t>
        <a:bodyPr/>
        <a:lstStyle/>
        <a:p>
          <a:endParaRPr lang="ru-RU"/>
        </a:p>
      </dgm:t>
    </dgm:pt>
    <dgm:pt modelId="{4E900353-09E5-4280-93CB-76E21057BAB4}">
      <dgm:prSet phldrT="[Текст]"/>
      <dgm:spPr/>
      <dgm:t>
        <a:bodyPr/>
        <a:lstStyle/>
        <a:p>
          <a:r>
            <a:rPr lang="ru-RU" dirty="0" smtClean="0"/>
            <a:t>Жадность</a:t>
          </a:r>
          <a:endParaRPr lang="ru-RU" dirty="0"/>
        </a:p>
      </dgm:t>
    </dgm:pt>
    <dgm:pt modelId="{3BA41378-856E-4AAA-9B97-00F380AF004F}" type="parTrans" cxnId="{5961A017-5902-47AE-8FE6-729439D1A17D}">
      <dgm:prSet/>
      <dgm:spPr/>
      <dgm:t>
        <a:bodyPr/>
        <a:lstStyle/>
        <a:p>
          <a:endParaRPr lang="ru-RU"/>
        </a:p>
      </dgm:t>
    </dgm:pt>
    <dgm:pt modelId="{1C99EF2F-ADF7-4911-9C6E-7FBFEC57B0A0}" type="sibTrans" cxnId="{5961A017-5902-47AE-8FE6-729439D1A17D}">
      <dgm:prSet/>
      <dgm:spPr/>
      <dgm:t>
        <a:bodyPr/>
        <a:lstStyle/>
        <a:p>
          <a:endParaRPr lang="ru-RU"/>
        </a:p>
      </dgm:t>
    </dgm:pt>
    <dgm:pt modelId="{DCB44EDD-6C17-402F-8FC7-659591F49BBB}">
      <dgm:prSet phldrT="[Текст]"/>
      <dgm:spPr/>
      <dgm:t>
        <a:bodyPr/>
        <a:lstStyle/>
        <a:p>
          <a:r>
            <a:rPr lang="ru-RU" dirty="0" smtClean="0"/>
            <a:t>Капризность</a:t>
          </a:r>
          <a:endParaRPr lang="ru-RU" dirty="0"/>
        </a:p>
      </dgm:t>
    </dgm:pt>
    <dgm:pt modelId="{39373ADB-E620-4164-964F-10DF573E8E2B}" type="parTrans" cxnId="{56CB0343-E861-472E-923D-50C96BFC2FEF}">
      <dgm:prSet/>
      <dgm:spPr/>
      <dgm:t>
        <a:bodyPr/>
        <a:lstStyle/>
        <a:p>
          <a:endParaRPr lang="ru-RU"/>
        </a:p>
      </dgm:t>
    </dgm:pt>
    <dgm:pt modelId="{FE427455-47A2-4686-BD61-59191CD6879E}" type="sibTrans" cxnId="{56CB0343-E861-472E-923D-50C96BFC2FEF}">
      <dgm:prSet/>
      <dgm:spPr/>
      <dgm:t>
        <a:bodyPr/>
        <a:lstStyle/>
        <a:p>
          <a:endParaRPr lang="ru-RU"/>
        </a:p>
      </dgm:t>
    </dgm:pt>
    <dgm:pt modelId="{DAFBF3BE-F796-4F40-8A56-8FA20FAFAB0C}">
      <dgm:prSet phldrT="[Текст]"/>
      <dgm:spPr/>
      <dgm:t>
        <a:bodyPr/>
        <a:lstStyle/>
        <a:p>
          <a:r>
            <a:rPr lang="ru-RU" dirty="0" smtClean="0"/>
            <a:t>Конфликтность</a:t>
          </a:r>
          <a:endParaRPr lang="ru-RU" dirty="0"/>
        </a:p>
      </dgm:t>
    </dgm:pt>
    <dgm:pt modelId="{548C7DCB-8030-49DC-8829-F15DF26CEA62}" type="parTrans" cxnId="{87F4734D-7DD4-4FED-86B5-20DC2ABA964C}">
      <dgm:prSet/>
      <dgm:spPr/>
      <dgm:t>
        <a:bodyPr/>
        <a:lstStyle/>
        <a:p>
          <a:endParaRPr lang="ru-RU"/>
        </a:p>
      </dgm:t>
    </dgm:pt>
    <dgm:pt modelId="{5430E83B-5C0E-48C4-8E46-FD5D92353372}" type="sibTrans" cxnId="{87F4734D-7DD4-4FED-86B5-20DC2ABA964C}">
      <dgm:prSet/>
      <dgm:spPr/>
      <dgm:t>
        <a:bodyPr/>
        <a:lstStyle/>
        <a:p>
          <a:endParaRPr lang="ru-RU"/>
        </a:p>
      </dgm:t>
    </dgm:pt>
    <dgm:pt modelId="{4A9A5FF9-0907-4C3A-BBEF-3962F89D9AE1}">
      <dgm:prSet phldrT="[Текст]"/>
      <dgm:spPr/>
      <dgm:t>
        <a:bodyPr/>
        <a:lstStyle/>
        <a:p>
          <a:r>
            <a:rPr lang="ru-RU" dirty="0" smtClean="0"/>
            <a:t>Лживость</a:t>
          </a:r>
          <a:endParaRPr lang="ru-RU" dirty="0"/>
        </a:p>
      </dgm:t>
    </dgm:pt>
    <dgm:pt modelId="{66C874DA-0D38-4913-BE08-163EE7683F41}" type="parTrans" cxnId="{D6BC5A13-4A35-485D-ABDC-BA4E12C3D496}">
      <dgm:prSet/>
      <dgm:spPr/>
      <dgm:t>
        <a:bodyPr/>
        <a:lstStyle/>
        <a:p>
          <a:endParaRPr lang="ru-RU"/>
        </a:p>
      </dgm:t>
    </dgm:pt>
    <dgm:pt modelId="{0BA54250-6633-462E-A807-95EE8E02F711}" type="sibTrans" cxnId="{D6BC5A13-4A35-485D-ABDC-BA4E12C3D496}">
      <dgm:prSet/>
      <dgm:spPr/>
      <dgm:t>
        <a:bodyPr/>
        <a:lstStyle/>
        <a:p>
          <a:endParaRPr lang="ru-RU"/>
        </a:p>
      </dgm:t>
    </dgm:pt>
    <dgm:pt modelId="{BD388A92-0244-43A4-9051-C1981AB1F64C}">
      <dgm:prSet phldrT="[Текст]"/>
      <dgm:spPr/>
      <dgm:t>
        <a:bodyPr/>
        <a:lstStyle/>
        <a:p>
          <a:r>
            <a:rPr lang="ru-RU" dirty="0" smtClean="0"/>
            <a:t>Грубость</a:t>
          </a:r>
          <a:endParaRPr lang="ru-RU" dirty="0"/>
        </a:p>
      </dgm:t>
    </dgm:pt>
    <dgm:pt modelId="{293D5EBA-6AC7-4B42-8E5B-314DA89D87B9}" type="parTrans" cxnId="{F78F73F6-F813-434B-87D6-4A14E15CDC98}">
      <dgm:prSet/>
      <dgm:spPr/>
      <dgm:t>
        <a:bodyPr/>
        <a:lstStyle/>
        <a:p>
          <a:endParaRPr lang="ru-RU"/>
        </a:p>
      </dgm:t>
    </dgm:pt>
    <dgm:pt modelId="{001170C0-0FE0-4B95-BCD2-6B8FE145E94C}" type="sibTrans" cxnId="{F78F73F6-F813-434B-87D6-4A14E15CDC98}">
      <dgm:prSet/>
      <dgm:spPr/>
      <dgm:t>
        <a:bodyPr/>
        <a:lstStyle/>
        <a:p>
          <a:endParaRPr lang="ru-RU"/>
        </a:p>
      </dgm:t>
    </dgm:pt>
    <dgm:pt modelId="{20953942-8D54-4FEE-B89A-5C8099D7B600}">
      <dgm:prSet phldrT="[Текст]"/>
      <dgm:spPr/>
      <dgm:t>
        <a:bodyPr/>
        <a:lstStyle/>
        <a:p>
          <a:r>
            <a:rPr lang="ru-RU" dirty="0" smtClean="0"/>
            <a:t>Не уважение</a:t>
          </a:r>
          <a:endParaRPr lang="ru-RU" dirty="0"/>
        </a:p>
      </dgm:t>
    </dgm:pt>
    <dgm:pt modelId="{5E969848-7D1F-4447-AEEF-23A23FD10DA1}" type="parTrans" cxnId="{68C36C9E-2CE9-47A7-89D3-BD6A6C41A148}">
      <dgm:prSet/>
      <dgm:spPr/>
      <dgm:t>
        <a:bodyPr/>
        <a:lstStyle/>
        <a:p>
          <a:endParaRPr lang="ru-RU"/>
        </a:p>
      </dgm:t>
    </dgm:pt>
    <dgm:pt modelId="{77C39305-6968-46F8-B352-F2074372633E}" type="sibTrans" cxnId="{68C36C9E-2CE9-47A7-89D3-BD6A6C41A148}">
      <dgm:prSet/>
      <dgm:spPr/>
      <dgm:t>
        <a:bodyPr/>
        <a:lstStyle/>
        <a:p>
          <a:endParaRPr lang="ru-RU"/>
        </a:p>
      </dgm:t>
    </dgm:pt>
    <dgm:pt modelId="{53FAD64A-0D80-4934-9606-2AE1D1343468}" type="pres">
      <dgm:prSet presAssocID="{4CF46387-C947-40B8-80D0-991249DCC66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27B1BC-0DD7-4009-975F-0D2F939DBCA7}" type="pres">
      <dgm:prSet presAssocID="{2D22E41B-7649-4904-A79C-D4BF397DB7BB}" presName="composite" presStyleCnt="0"/>
      <dgm:spPr/>
    </dgm:pt>
    <dgm:pt modelId="{BAFF53CD-702E-4593-B820-B28DA1983E5B}" type="pres">
      <dgm:prSet presAssocID="{2D22E41B-7649-4904-A79C-D4BF397DB7BB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BD7AB1-2328-4351-8E9C-230DB47FCC22}" type="pres">
      <dgm:prSet presAssocID="{2D22E41B-7649-4904-A79C-D4BF397DB7BB}" presName="descendantText" presStyleLbl="alignAcc1" presStyleIdx="0" presStyleCnt="2" custScaleX="69757" custLinFactNeighborX="-10769" custLinFactNeighborY="-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959EA0-52E5-4A63-BCE3-6292F4350A34}" type="pres">
      <dgm:prSet presAssocID="{82749849-4D4B-49E5-9DEE-0E5799C265CF}" presName="sp" presStyleCnt="0"/>
      <dgm:spPr/>
    </dgm:pt>
    <dgm:pt modelId="{B4B76219-45B4-423E-A6A5-C097E7C30CF9}" type="pres">
      <dgm:prSet presAssocID="{94A3B742-5418-413B-8843-CA8C64DD4DBA}" presName="composite" presStyleCnt="0"/>
      <dgm:spPr/>
    </dgm:pt>
    <dgm:pt modelId="{08A0EC8E-1AD0-40D3-B604-3DFE38D65234}" type="pres">
      <dgm:prSet presAssocID="{94A3B742-5418-413B-8843-CA8C64DD4DBA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65B76A-65EC-44E8-8BAC-77631676EF75}" type="pres">
      <dgm:prSet presAssocID="{94A3B742-5418-413B-8843-CA8C64DD4DBA}" presName="descendantText" presStyleLbl="alignAcc1" presStyleIdx="1" presStyleCnt="2" custScaleX="69361" custLinFactNeighborX="-10755" custLinFactNeighborY="-22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72D4AC-9FA4-4D7B-A07F-5CB47D212F89}" srcId="{94A3B742-5418-413B-8843-CA8C64DD4DBA}" destId="{2F434BE1-4565-496B-962D-84E970600F77}" srcOrd="2" destOrd="0" parTransId="{F08449A3-D411-436B-988C-CD763CDDD84F}" sibTransId="{657B2749-9164-4841-BB30-799C77608BC6}"/>
    <dgm:cxn modelId="{68C36C9E-2CE9-47A7-89D3-BD6A6C41A148}" srcId="{94A3B742-5418-413B-8843-CA8C64DD4DBA}" destId="{20953942-8D54-4FEE-B89A-5C8099D7B600}" srcOrd="8" destOrd="0" parTransId="{5E969848-7D1F-4447-AEEF-23A23FD10DA1}" sibTransId="{77C39305-6968-46F8-B352-F2074372633E}"/>
    <dgm:cxn modelId="{FF663AD4-64DD-459B-A781-B855A0A578FC}" type="presOf" srcId="{94A3B742-5418-413B-8843-CA8C64DD4DBA}" destId="{08A0EC8E-1AD0-40D3-B604-3DFE38D65234}" srcOrd="0" destOrd="0" presId="urn:microsoft.com/office/officeart/2005/8/layout/chevron2"/>
    <dgm:cxn modelId="{5961A017-5902-47AE-8FE6-729439D1A17D}" srcId="{94A3B742-5418-413B-8843-CA8C64DD4DBA}" destId="{4E900353-09E5-4280-93CB-76E21057BAB4}" srcOrd="4" destOrd="0" parTransId="{3BA41378-856E-4AAA-9B97-00F380AF004F}" sibTransId="{1C99EF2F-ADF7-4911-9C6E-7FBFEC57B0A0}"/>
    <dgm:cxn modelId="{196EAC46-0243-4C03-88BC-4353A96D81F6}" type="presOf" srcId="{9114EC9D-4A44-48DC-B0F2-2B25C7B14B14}" destId="{92BD7AB1-2328-4351-8E9C-230DB47FCC22}" srcOrd="0" destOrd="2" presId="urn:microsoft.com/office/officeart/2005/8/layout/chevron2"/>
    <dgm:cxn modelId="{CCDF38BF-280B-4CBA-8C7E-9FD3855380F9}" srcId="{2D22E41B-7649-4904-A79C-D4BF397DB7BB}" destId="{9114EC9D-4A44-48DC-B0F2-2B25C7B14B14}" srcOrd="2" destOrd="0" parTransId="{02207850-C5D0-4057-9BA8-3968344E89FB}" sibTransId="{6539322A-833E-4C93-A04A-65E5F3EFEE36}"/>
    <dgm:cxn modelId="{8AD61B86-4E53-4CFA-96C0-58A3CB9209D8}" type="presOf" srcId="{4CF46387-C947-40B8-80D0-991249DCC669}" destId="{53FAD64A-0D80-4934-9606-2AE1D1343468}" srcOrd="0" destOrd="0" presId="urn:microsoft.com/office/officeart/2005/8/layout/chevron2"/>
    <dgm:cxn modelId="{F78F73F6-F813-434B-87D6-4A14E15CDC98}" srcId="{94A3B742-5418-413B-8843-CA8C64DD4DBA}" destId="{BD388A92-0244-43A4-9051-C1981AB1F64C}" srcOrd="3" destOrd="0" parTransId="{293D5EBA-6AC7-4B42-8E5B-314DA89D87B9}" sibTransId="{001170C0-0FE0-4B95-BCD2-6B8FE145E94C}"/>
    <dgm:cxn modelId="{27C09A43-9700-477C-B428-CFE81CD1A04B}" type="presOf" srcId="{8B62843D-DA42-4182-9B0A-F0ED268823AA}" destId="{92BD7AB1-2328-4351-8E9C-230DB47FCC22}" srcOrd="0" destOrd="7" presId="urn:microsoft.com/office/officeart/2005/8/layout/chevron2"/>
    <dgm:cxn modelId="{32A44971-4D73-46EF-90F7-744B9CD34EE4}" type="presOf" srcId="{C38DF752-A781-4195-B6DC-510125D07496}" destId="{92BD7AB1-2328-4351-8E9C-230DB47FCC22}" srcOrd="0" destOrd="1" presId="urn:microsoft.com/office/officeart/2005/8/layout/chevron2"/>
    <dgm:cxn modelId="{8592112B-5EF5-43C5-8491-6755D708549C}" srcId="{2D22E41B-7649-4904-A79C-D4BF397DB7BB}" destId="{D81126A2-9ADA-483C-8F87-13E38B429DC5}" srcOrd="4" destOrd="0" parTransId="{09E26A44-7382-4832-AC6C-5FB1CCB385DA}" sibTransId="{C1192CDF-6026-4D2D-85CD-647155BB9C57}"/>
    <dgm:cxn modelId="{A2DD9300-085B-4CAD-892E-4FAA25F28EC0}" srcId="{4CF46387-C947-40B8-80D0-991249DCC669}" destId="{94A3B742-5418-413B-8843-CA8C64DD4DBA}" srcOrd="1" destOrd="0" parTransId="{59DC5D35-6FF3-4FFB-8F04-BA920ED1623E}" sibTransId="{E49BFB7C-F571-4A3B-BF54-80C6F013F041}"/>
    <dgm:cxn modelId="{F4F14B0B-41A2-40A0-B275-2EB85BF39B13}" type="presOf" srcId="{DAFBF3BE-F796-4F40-8A56-8FA20FAFAB0C}" destId="{1B65B76A-65EC-44E8-8BAC-77631676EF75}" srcOrd="0" destOrd="6" presId="urn:microsoft.com/office/officeart/2005/8/layout/chevron2"/>
    <dgm:cxn modelId="{56AEE2EA-4B79-44B3-ADF4-41BA41AF43CD}" srcId="{2D22E41B-7649-4904-A79C-D4BF397DB7BB}" destId="{14E7F1AA-6130-4359-95B3-7A660449B6B1}" srcOrd="9" destOrd="0" parTransId="{B4A91DFC-4180-49B7-959C-383D82994A30}" sibTransId="{1BF9B718-8C81-495F-B97A-2D7E18758796}"/>
    <dgm:cxn modelId="{DDBE3541-762A-41EC-A28B-C1AE7BCB0755}" type="presOf" srcId="{6B48F0AE-BAF3-4A60-B246-677145B57702}" destId="{92BD7AB1-2328-4351-8E9C-230DB47FCC22}" srcOrd="0" destOrd="8" presId="urn:microsoft.com/office/officeart/2005/8/layout/chevron2"/>
    <dgm:cxn modelId="{8C3A0727-7817-4A47-80E3-920405203E32}" type="presOf" srcId="{4A9A5FF9-0907-4C3A-BBEF-3962F89D9AE1}" destId="{1B65B76A-65EC-44E8-8BAC-77631676EF75}" srcOrd="0" destOrd="7" presId="urn:microsoft.com/office/officeart/2005/8/layout/chevron2"/>
    <dgm:cxn modelId="{D6BC5A13-4A35-485D-ABDC-BA4E12C3D496}" srcId="{94A3B742-5418-413B-8843-CA8C64DD4DBA}" destId="{4A9A5FF9-0907-4C3A-BBEF-3962F89D9AE1}" srcOrd="7" destOrd="0" parTransId="{66C874DA-0D38-4913-BE08-163EE7683F41}" sibTransId="{0BA54250-6633-462E-A807-95EE8E02F711}"/>
    <dgm:cxn modelId="{35B0E48F-9089-4BA9-A0FF-2DDE87FB2BC5}" type="presOf" srcId="{BD388A92-0244-43A4-9051-C1981AB1F64C}" destId="{1B65B76A-65EC-44E8-8BAC-77631676EF75}" srcOrd="0" destOrd="3" presId="urn:microsoft.com/office/officeart/2005/8/layout/chevron2"/>
    <dgm:cxn modelId="{A0CD1C08-66BC-41C2-9E70-E9B14601F923}" type="presOf" srcId="{ABC8D001-EA61-49FE-8ABF-007EB16A8F75}" destId="{92BD7AB1-2328-4351-8E9C-230DB47FCC22}" srcOrd="0" destOrd="0" presId="urn:microsoft.com/office/officeart/2005/8/layout/chevron2"/>
    <dgm:cxn modelId="{2B188967-B471-4045-9854-5E85990A19F5}" srcId="{2D22E41B-7649-4904-A79C-D4BF397DB7BB}" destId="{81A76F93-265F-4358-9748-A5BAA7F91537}" srcOrd="3" destOrd="0" parTransId="{960B35C5-4502-4B5A-8449-F39F5CED847A}" sibTransId="{706BE578-33D7-49DC-9660-F4D15CDB3E10}"/>
    <dgm:cxn modelId="{02936166-68EB-44C3-9590-6F3225A06E57}" srcId="{2D22E41B-7649-4904-A79C-D4BF397DB7BB}" destId="{6B48F0AE-BAF3-4A60-B246-677145B57702}" srcOrd="8" destOrd="0" parTransId="{D0EBFD9C-5185-4B47-813B-D664B735830D}" sibTransId="{85CCB338-C6FB-4197-B5A9-54E050468307}"/>
    <dgm:cxn modelId="{56CB0343-E861-472E-923D-50C96BFC2FEF}" srcId="{94A3B742-5418-413B-8843-CA8C64DD4DBA}" destId="{DCB44EDD-6C17-402F-8FC7-659591F49BBB}" srcOrd="5" destOrd="0" parTransId="{39373ADB-E620-4164-964F-10DF573E8E2B}" sibTransId="{FE427455-47A2-4686-BD61-59191CD6879E}"/>
    <dgm:cxn modelId="{C509FAE1-09BF-4989-B176-92D179A25595}" type="presOf" srcId="{20953942-8D54-4FEE-B89A-5C8099D7B600}" destId="{1B65B76A-65EC-44E8-8BAC-77631676EF75}" srcOrd="0" destOrd="8" presId="urn:microsoft.com/office/officeart/2005/8/layout/chevron2"/>
    <dgm:cxn modelId="{27E39B69-933F-4B07-A8A4-4166CF15EFD8}" srcId="{2D22E41B-7649-4904-A79C-D4BF397DB7BB}" destId="{0482D405-C9E6-44AE-A5E0-F89EB136C132}" srcOrd="5" destOrd="0" parTransId="{BEF7D951-36F5-4EE7-95AB-62F8077481A3}" sibTransId="{47316054-E879-4BD0-878E-0D59030379F4}"/>
    <dgm:cxn modelId="{1DFC4340-5C6D-49CB-B3AB-E5B413930882}" type="presOf" srcId="{81A76F93-265F-4358-9748-A5BAA7F91537}" destId="{92BD7AB1-2328-4351-8E9C-230DB47FCC22}" srcOrd="0" destOrd="3" presId="urn:microsoft.com/office/officeart/2005/8/layout/chevron2"/>
    <dgm:cxn modelId="{A3944714-2192-4EFB-98C7-C25DFE7B63E2}" type="presOf" srcId="{2F434BE1-4565-496B-962D-84E970600F77}" destId="{1B65B76A-65EC-44E8-8BAC-77631676EF75}" srcOrd="0" destOrd="2" presId="urn:microsoft.com/office/officeart/2005/8/layout/chevron2"/>
    <dgm:cxn modelId="{1BA2892C-84D1-47B2-8418-115741A1A32F}" srcId="{94A3B742-5418-413B-8843-CA8C64DD4DBA}" destId="{03A9B2C7-99EE-4E39-9E4A-4376617204AA}" srcOrd="0" destOrd="0" parTransId="{0C6C714A-51BE-4303-9523-2A9674081B96}" sibTransId="{55BC0B46-73DC-43B9-9C3F-B9F5577F5233}"/>
    <dgm:cxn modelId="{C5C3F086-927D-4785-85DF-795ADC5FA2CC}" type="presOf" srcId="{4E900353-09E5-4280-93CB-76E21057BAB4}" destId="{1B65B76A-65EC-44E8-8BAC-77631676EF75}" srcOrd="0" destOrd="4" presId="urn:microsoft.com/office/officeart/2005/8/layout/chevron2"/>
    <dgm:cxn modelId="{F076D0DC-8231-40DD-BED3-98A9A18620DD}" type="presOf" srcId="{03A9B2C7-99EE-4E39-9E4A-4376617204AA}" destId="{1B65B76A-65EC-44E8-8BAC-77631676EF75}" srcOrd="0" destOrd="0" presId="urn:microsoft.com/office/officeart/2005/8/layout/chevron2"/>
    <dgm:cxn modelId="{87F4734D-7DD4-4FED-86B5-20DC2ABA964C}" srcId="{94A3B742-5418-413B-8843-CA8C64DD4DBA}" destId="{DAFBF3BE-F796-4F40-8A56-8FA20FAFAB0C}" srcOrd="6" destOrd="0" parTransId="{548C7DCB-8030-49DC-8829-F15DF26CEA62}" sibTransId="{5430E83B-5C0E-48C4-8E46-FD5D92353372}"/>
    <dgm:cxn modelId="{548094E1-F9D1-4D4B-857C-0162693E8D40}" srcId="{2D22E41B-7649-4904-A79C-D4BF397DB7BB}" destId="{8B62843D-DA42-4182-9B0A-F0ED268823AA}" srcOrd="7" destOrd="0" parTransId="{EE1C477C-B1D1-4A24-BA09-127DF8049D86}" sibTransId="{FD8396DD-D4BA-4396-B150-2D64FA4B8CFE}"/>
    <dgm:cxn modelId="{192F4F16-E3E1-4C97-B4B3-F12180D5C98C}" srcId="{2D22E41B-7649-4904-A79C-D4BF397DB7BB}" destId="{ABC8D001-EA61-49FE-8ABF-007EB16A8F75}" srcOrd="0" destOrd="0" parTransId="{62A7EC64-C049-4A8D-92C8-0F565F17218C}" sibTransId="{76DD6464-3FF4-4E9D-B224-BE635DF0EE12}"/>
    <dgm:cxn modelId="{8106EE2D-EB33-4169-B5CA-918C4790D0EB}" type="presOf" srcId="{14E7F1AA-6130-4359-95B3-7A660449B6B1}" destId="{92BD7AB1-2328-4351-8E9C-230DB47FCC22}" srcOrd="0" destOrd="9" presId="urn:microsoft.com/office/officeart/2005/8/layout/chevron2"/>
    <dgm:cxn modelId="{2048FB57-A59F-4A84-8583-476F880300F8}" type="presOf" srcId="{B4C98A4A-39E6-4BB1-85B0-49EACD16A9DA}" destId="{1B65B76A-65EC-44E8-8BAC-77631676EF75}" srcOrd="0" destOrd="1" presId="urn:microsoft.com/office/officeart/2005/8/layout/chevron2"/>
    <dgm:cxn modelId="{936F5FDD-0B91-4363-8305-88F1B6DD44AB}" srcId="{2D22E41B-7649-4904-A79C-D4BF397DB7BB}" destId="{DEB4EA3B-2AB8-439F-A179-EB5F74E5670D}" srcOrd="6" destOrd="0" parTransId="{E0BA4313-530E-43C4-9B0D-8D00D8D8799C}" sibTransId="{1EE53D7D-2A5D-48CA-A56C-773B9A88C8D2}"/>
    <dgm:cxn modelId="{BB742144-693D-4756-9724-F6CFDC5CB20D}" type="presOf" srcId="{0482D405-C9E6-44AE-A5E0-F89EB136C132}" destId="{92BD7AB1-2328-4351-8E9C-230DB47FCC22}" srcOrd="0" destOrd="5" presId="urn:microsoft.com/office/officeart/2005/8/layout/chevron2"/>
    <dgm:cxn modelId="{0661872E-3773-44D9-8AA1-500BCBCE7728}" type="presOf" srcId="{2D22E41B-7649-4904-A79C-D4BF397DB7BB}" destId="{BAFF53CD-702E-4593-B820-B28DA1983E5B}" srcOrd="0" destOrd="0" presId="urn:microsoft.com/office/officeart/2005/8/layout/chevron2"/>
    <dgm:cxn modelId="{A433D686-0C16-4F86-99F2-0436F6F1DE46}" type="presOf" srcId="{DCB44EDD-6C17-402F-8FC7-659591F49BBB}" destId="{1B65B76A-65EC-44E8-8BAC-77631676EF75}" srcOrd="0" destOrd="5" presId="urn:microsoft.com/office/officeart/2005/8/layout/chevron2"/>
    <dgm:cxn modelId="{CCA7B426-4FDA-4262-B5D6-99EFB0C18476}" type="presOf" srcId="{DEB4EA3B-2AB8-439F-A179-EB5F74E5670D}" destId="{92BD7AB1-2328-4351-8E9C-230DB47FCC22}" srcOrd="0" destOrd="6" presId="urn:microsoft.com/office/officeart/2005/8/layout/chevron2"/>
    <dgm:cxn modelId="{613937C1-E714-47BD-8B9D-010B3DB72C23}" srcId="{94A3B742-5418-413B-8843-CA8C64DD4DBA}" destId="{B4C98A4A-39E6-4BB1-85B0-49EACD16A9DA}" srcOrd="1" destOrd="0" parTransId="{924C9ABE-6C3F-490A-9D13-F6D6222C9766}" sibTransId="{EA5FD81E-5D25-4DF4-A435-59251EC39DFA}"/>
    <dgm:cxn modelId="{0EBA658D-E991-487F-A288-323A486FC96F}" srcId="{2D22E41B-7649-4904-A79C-D4BF397DB7BB}" destId="{C38DF752-A781-4195-B6DC-510125D07496}" srcOrd="1" destOrd="0" parTransId="{88D4A490-C350-42E9-97BC-C723A7A7856A}" sibTransId="{8A4F3799-AD7F-4AF7-AEB3-630C96346001}"/>
    <dgm:cxn modelId="{B42A4C29-B90B-4E79-AA0C-9C5E28CD3DDF}" srcId="{4CF46387-C947-40B8-80D0-991249DCC669}" destId="{2D22E41B-7649-4904-A79C-D4BF397DB7BB}" srcOrd="0" destOrd="0" parTransId="{E859CDF9-AF2E-4416-8B76-9EF71AC38B0A}" sibTransId="{82749849-4D4B-49E5-9DEE-0E5799C265CF}"/>
    <dgm:cxn modelId="{20CA5777-B55A-4A0E-A1D4-19FAC5CCBBC4}" type="presOf" srcId="{D81126A2-9ADA-483C-8F87-13E38B429DC5}" destId="{92BD7AB1-2328-4351-8E9C-230DB47FCC22}" srcOrd="0" destOrd="4" presId="urn:microsoft.com/office/officeart/2005/8/layout/chevron2"/>
    <dgm:cxn modelId="{6682CCC5-72B3-42D1-8B7B-A6CCFBC3B977}" type="presParOf" srcId="{53FAD64A-0D80-4934-9606-2AE1D1343468}" destId="{7D27B1BC-0DD7-4009-975F-0D2F939DBCA7}" srcOrd="0" destOrd="0" presId="urn:microsoft.com/office/officeart/2005/8/layout/chevron2"/>
    <dgm:cxn modelId="{AAF0A2CD-90B6-44AD-BFCA-6EAC990D50E3}" type="presParOf" srcId="{7D27B1BC-0DD7-4009-975F-0D2F939DBCA7}" destId="{BAFF53CD-702E-4593-B820-B28DA1983E5B}" srcOrd="0" destOrd="0" presId="urn:microsoft.com/office/officeart/2005/8/layout/chevron2"/>
    <dgm:cxn modelId="{6C1F95C0-8709-452E-81F4-0A598149FED7}" type="presParOf" srcId="{7D27B1BC-0DD7-4009-975F-0D2F939DBCA7}" destId="{92BD7AB1-2328-4351-8E9C-230DB47FCC22}" srcOrd="1" destOrd="0" presId="urn:microsoft.com/office/officeart/2005/8/layout/chevron2"/>
    <dgm:cxn modelId="{9902EBFD-D405-4090-83F2-1D158C0A351D}" type="presParOf" srcId="{53FAD64A-0D80-4934-9606-2AE1D1343468}" destId="{D7959EA0-52E5-4A63-BCE3-6292F4350A34}" srcOrd="1" destOrd="0" presId="urn:microsoft.com/office/officeart/2005/8/layout/chevron2"/>
    <dgm:cxn modelId="{EA68BCD9-E090-4A2B-ADF3-FBADDB52853C}" type="presParOf" srcId="{53FAD64A-0D80-4934-9606-2AE1D1343468}" destId="{B4B76219-45B4-423E-A6A5-C097E7C30CF9}" srcOrd="2" destOrd="0" presId="urn:microsoft.com/office/officeart/2005/8/layout/chevron2"/>
    <dgm:cxn modelId="{2BAB2EF9-E81F-4E55-AF60-225051B40164}" type="presParOf" srcId="{B4B76219-45B4-423E-A6A5-C097E7C30CF9}" destId="{08A0EC8E-1AD0-40D3-B604-3DFE38D65234}" srcOrd="0" destOrd="0" presId="urn:microsoft.com/office/officeart/2005/8/layout/chevron2"/>
    <dgm:cxn modelId="{640DA2F3-0067-4E58-AC9C-795E126A6D29}" type="presParOf" srcId="{B4B76219-45B4-423E-A6A5-C097E7C30CF9}" destId="{1B65B76A-65EC-44E8-8BAC-77631676EF7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5771E-822D-47D5-B88E-19FD8A76766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23188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0B94CD-6257-4734-BBCA-06A45F4CEED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581637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2FFED7-189A-4AEC-B95F-789E54CA7B9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00010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B069D63-0461-4D0B-8724-A532FDC42BC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009495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7F8AA1-FCB9-4B18-AE7E-5125B44C1A4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088476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8B4014-1B8A-433F-BC8C-4F1433004BA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37972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01BE8-622B-4B1D-A85B-342E593200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446102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EE4682-B0C4-40E2-981B-195A6235CD1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06278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AACD0-EE60-4D5B-B62F-2CBB143CC0B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0931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D52ED-CCFB-4A95-BCF1-CF07399AB62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518511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44867-E51D-4CB5-ACC3-F95C0A1E31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557680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40F93-AB35-4C24-BBAE-679F902E5A3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708686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4B96F51A-43E4-42C1-9808-A65CDDE2EA7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</p:sldLayoutIdLst>
  <p:transition advTm="500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0.jpeg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astut-goda.ru/family-council/8352-traditsii-semi-primery-traditsij.html" TargetMode="External"/><Relationship Id="rId3" Type="http://schemas.openxmlformats.org/officeDocument/2006/relationships/hyperlink" Target="http://flaminguru.ru/posl4.htm" TargetMode="External"/><Relationship Id="rId7" Type="http://schemas.openxmlformats.org/officeDocument/2006/relationships/hyperlink" Target="https://kopilkaurokov.ru/vneurochka/prochee/biesiedanatiemusiemiasiemieinyietsiennosti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fourok.ru/doklad-prezentaciya-na-temu-vospitanie-semeynih-cennostey-930949.html" TargetMode="External"/><Relationship Id="rId5" Type="http://schemas.openxmlformats.org/officeDocument/2006/relationships/hyperlink" Target="https://nsportal.ru/detskiy-sad/materialy-dlya-roditeley/2017/06/27/vospitanie-semeynyh-tsennostey" TargetMode="External"/><Relationship Id="rId4" Type="http://schemas.openxmlformats.org/officeDocument/2006/relationships/hyperlink" Target="https://otnosheniya.temaretik.com/962941390961248556/chto-takoe-semejnye-traditsii-i-kakie-oni-byvayut/" TargetMode="External"/><Relationship Id="rId9" Type="http://schemas.openxmlformats.org/officeDocument/2006/relationships/hyperlink" Target="https://yandex.ru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paren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0" y="214290"/>
            <a:ext cx="9144000" cy="550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МБДОУ "Детский сад №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17 «Ласточка»</a:t>
            </a:r>
          </a:p>
          <a:p>
            <a:pPr algn="ctr" eaLnBrk="1" hangingPunct="1"/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 г</a:t>
            </a: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Богородска Нижегородской области</a:t>
            </a:r>
            <a:endParaRPr lang="ru-RU" alt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ru-RU" altLang="ru-RU" b="1" dirty="0"/>
          </a:p>
          <a:p>
            <a:pPr algn="ctr" eaLnBrk="1" hangingPunct="1"/>
            <a:endParaRPr lang="ru-RU" altLang="ru-RU" sz="2400" b="1" dirty="0"/>
          </a:p>
          <a:p>
            <a:pPr algn="ctr" eaLnBrk="1" hangingPunct="1"/>
            <a:endParaRPr lang="ru-RU" altLang="ru-RU" sz="2400" b="1" dirty="0"/>
          </a:p>
          <a:p>
            <a:pPr algn="ctr" eaLnBrk="1" hangingPunct="1"/>
            <a:endParaRPr lang="ru-RU" altLang="ru-RU" sz="2400" b="1" dirty="0"/>
          </a:p>
          <a:p>
            <a:pPr algn="ctr" eaLnBrk="1" hangingPunct="1"/>
            <a:endParaRPr lang="ru-RU" altLang="ru-RU" sz="2400" b="1" dirty="0"/>
          </a:p>
          <a:p>
            <a:pPr algn="ctr" eaLnBrk="1" hangingPunct="1"/>
            <a:endParaRPr lang="ru-RU" altLang="ru-RU" sz="2400" b="1" dirty="0"/>
          </a:p>
          <a:p>
            <a:pPr algn="ctr" eaLnBrk="1" hangingPunct="1"/>
            <a:r>
              <a:rPr lang="ru-RU" altLang="ru-RU" sz="3600" b="1" dirty="0" smtClean="0">
                <a:solidFill>
                  <a:srgbClr val="FF0000"/>
                </a:solidFill>
              </a:rPr>
              <a:t>«Семья</a:t>
            </a:r>
            <a:r>
              <a:rPr lang="ru-RU" altLang="ru-RU" sz="3600" b="1" dirty="0">
                <a:solidFill>
                  <a:srgbClr val="FF0000"/>
                </a:solidFill>
              </a:rPr>
              <a:t>. Семейные традиции»</a:t>
            </a:r>
          </a:p>
          <a:p>
            <a:pPr algn="ctr" eaLnBrk="1" hangingPunct="1"/>
            <a:endParaRPr lang="ru-RU" altLang="ru-RU" sz="3600" b="1" dirty="0">
              <a:solidFill>
                <a:srgbClr val="002060"/>
              </a:solidFill>
            </a:endParaRPr>
          </a:p>
          <a:p>
            <a:pPr algn="r" eaLnBrk="1" hangingPunct="1"/>
            <a:r>
              <a:rPr lang="ru-RU" altLang="ru-RU" sz="2400" b="1" dirty="0">
                <a:solidFill>
                  <a:srgbClr val="0000FF"/>
                </a:solidFill>
              </a:rPr>
              <a:t>  </a:t>
            </a:r>
          </a:p>
          <a:p>
            <a:pPr algn="r" eaLnBrk="1" hangingPunct="1"/>
            <a:endParaRPr lang="ru-RU" altLang="ru-RU" sz="2400" b="1" dirty="0">
              <a:solidFill>
                <a:srgbClr val="0000FF"/>
              </a:solidFill>
            </a:endParaRPr>
          </a:p>
          <a:p>
            <a:pPr algn="r" eaLnBrk="1" hangingPunct="1"/>
            <a:endParaRPr lang="ru-RU" altLang="ru-RU" sz="2400" b="1" dirty="0">
              <a:solidFill>
                <a:srgbClr val="0000FF"/>
              </a:solidFill>
            </a:endParaRPr>
          </a:p>
          <a:p>
            <a:pPr algn="r" eaLnBrk="1" hangingPunct="1"/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: Шибанова Н.В.</a:t>
            </a:r>
          </a:p>
          <a:p>
            <a:pPr algn="r" eaLnBrk="1" hangingPunct="1"/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оспитатель высшей</a:t>
            </a:r>
          </a:p>
          <a:p>
            <a:pPr algn="r" eaLnBrk="1" hangingPunct="1"/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 квалификационной категории</a:t>
            </a:r>
            <a:endParaRPr lang="ru-RU" alt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advTm="718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Объект 2"/>
          <p:cNvPicPr>
            <a:picLocks noGrp="1" noChangeAspect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-7938"/>
            <a:ext cx="9153525" cy="6865938"/>
          </a:xfrm>
        </p:spPr>
      </p:pic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2555875" y="0"/>
            <a:ext cx="63373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/>
              <a:t>Личностные качества, от которых зависит психологический климат семьи.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683568" y="1556792"/>
          <a:ext cx="7704856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</p:cSld>
  <p:clrMapOvr>
    <a:masterClrMapping/>
  </p:clrMapOvr>
  <p:transition advTm="743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2484438" y="404813"/>
            <a:ext cx="475138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/>
              <a:t>Семейные пословицы: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92163" y="1700213"/>
            <a:ext cx="7559675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Calibri Light" pitchFamily="34" charset="0"/>
              <a:buAutoNum type="arabicPeriod"/>
            </a:pPr>
            <a:r>
              <a:rPr lang="ru-RU" altLang="ru-RU" sz="2400"/>
              <a:t>Земля без воды мертва, человек без семьи - пустоцвет.</a:t>
            </a:r>
          </a:p>
          <a:p>
            <a:pPr eaLnBrk="1" hangingPunct="1">
              <a:buFont typeface="Calibri Light" pitchFamily="34" charset="0"/>
              <a:buAutoNum type="arabicPeriod"/>
            </a:pPr>
            <a:r>
              <a:rPr lang="ru-RU" altLang="ru-RU" sz="2400"/>
              <a:t>Вся семья вместе, так и душа на месте.</a:t>
            </a:r>
          </a:p>
          <a:p>
            <a:pPr eaLnBrk="1" hangingPunct="1">
              <a:buFont typeface="Calibri Light" pitchFamily="34" charset="0"/>
              <a:buAutoNum type="arabicPeriod"/>
            </a:pPr>
            <a:r>
              <a:rPr lang="ru-RU" altLang="ru-RU" sz="2400"/>
              <a:t>Дерево держится корнями, а человек семьёй.</a:t>
            </a:r>
          </a:p>
          <a:p>
            <a:pPr eaLnBrk="1" hangingPunct="1">
              <a:buFont typeface="Calibri Light" pitchFamily="34" charset="0"/>
              <a:buAutoNum type="arabicPeriod"/>
            </a:pPr>
            <a:r>
              <a:rPr lang="ru-RU" altLang="ru-RU" sz="2400"/>
              <a:t>В гостях хорошо, а дома лучше.</a:t>
            </a:r>
          </a:p>
          <a:p>
            <a:pPr eaLnBrk="1" hangingPunct="1">
              <a:buFont typeface="Calibri Light" pitchFamily="34" charset="0"/>
              <a:buAutoNum type="arabicPeriod"/>
            </a:pPr>
            <a:r>
              <a:rPr lang="ru-RU" altLang="ru-RU" sz="2400"/>
              <a:t>Лучший клад, когда в семье лад.</a:t>
            </a:r>
          </a:p>
          <a:p>
            <a:pPr eaLnBrk="1" hangingPunct="1">
              <a:buFont typeface="Calibri Light" pitchFamily="34" charset="0"/>
              <a:buAutoNum type="arabicPeriod"/>
            </a:pPr>
            <a:r>
              <a:rPr lang="ru-RU" altLang="ru-RU" sz="2400"/>
              <a:t>Где любовь да совет, там горя нет.</a:t>
            </a:r>
          </a:p>
          <a:p>
            <a:pPr eaLnBrk="1" hangingPunct="1">
              <a:buFont typeface="Calibri Light" pitchFamily="34" charset="0"/>
              <a:buAutoNum type="arabicPeriod"/>
            </a:pPr>
            <a:r>
              <a:rPr lang="ru-RU" altLang="ru-RU" sz="2400"/>
              <a:t>Дом согревает не печь, а любовь и согласие.</a:t>
            </a:r>
          </a:p>
          <a:p>
            <a:pPr eaLnBrk="1" hangingPunct="1">
              <a:buFont typeface="Calibri Light" pitchFamily="34" charset="0"/>
              <a:buAutoNum type="arabicPeriod"/>
            </a:pPr>
            <a:r>
              <a:rPr lang="ru-RU" altLang="ru-RU" sz="2400"/>
              <a:t>Не будет добра, если в семье вражда.</a:t>
            </a:r>
          </a:p>
          <a:p>
            <a:pPr eaLnBrk="1" hangingPunct="1">
              <a:buFont typeface="Calibri Light" pitchFamily="34" charset="0"/>
              <a:buAutoNum type="arabicPeriod"/>
            </a:pPr>
            <a:endParaRPr lang="ru-RU" altLang="ru-RU" sz="2400"/>
          </a:p>
        </p:txBody>
      </p:sp>
    </p:spTree>
    <p:custDataLst>
      <p:tags r:id="rId1"/>
    </p:custDataLst>
  </p:cSld>
  <p:clrMapOvr>
    <a:masterClrMapping/>
  </p:clrMapOvr>
  <p:transition advTm="1946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0" dur="indefinite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900113" y="2636838"/>
            <a:ext cx="6948487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>
                <a:solidFill>
                  <a:schemeClr val="bg1"/>
                </a:solidFill>
              </a:rPr>
              <a:t>15 мая </a:t>
            </a:r>
            <a:r>
              <a:rPr lang="ru-RU" altLang="ru-RU" sz="3200"/>
              <a:t>Международный день семьи.</a:t>
            </a:r>
          </a:p>
          <a:p>
            <a:pPr eaLnBrk="1" hangingPunct="1"/>
            <a:r>
              <a:rPr lang="ru-RU" altLang="ru-RU" sz="3200">
                <a:solidFill>
                  <a:schemeClr val="bg1"/>
                </a:solidFill>
              </a:rPr>
              <a:t>8 июля </a:t>
            </a:r>
            <a:r>
              <a:rPr lang="ru-RU" altLang="ru-RU" sz="3200"/>
              <a:t>Всероссийский день семьи любви и верности.</a:t>
            </a:r>
          </a:p>
        </p:txBody>
      </p:sp>
    </p:spTree>
  </p:cSld>
  <p:clrMapOvr>
    <a:masterClrMapping/>
  </p:clrMapOvr>
  <p:transition advTm="3828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79388" y="1196975"/>
            <a:ext cx="8280400" cy="353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>
                <a:solidFill>
                  <a:srgbClr val="FF0000"/>
                </a:solidFill>
              </a:rPr>
              <a:t>Помните ребята, какой бы век не стоял на Земле, есть не рушимые ценности, </a:t>
            </a:r>
          </a:p>
          <a:p>
            <a:pPr algn="ctr" eaLnBrk="1" hangingPunct="1"/>
            <a:r>
              <a:rPr lang="ru-RU" altLang="ru-RU" sz="2800">
                <a:solidFill>
                  <a:srgbClr val="FF0000"/>
                </a:solidFill>
              </a:rPr>
              <a:t>которые мы должны беречь. </a:t>
            </a:r>
          </a:p>
          <a:p>
            <a:pPr algn="ctr" eaLnBrk="1" hangingPunct="1"/>
            <a:r>
              <a:rPr lang="ru-RU" altLang="ru-RU" sz="2800">
                <a:solidFill>
                  <a:srgbClr val="FF0000"/>
                </a:solidFill>
              </a:rPr>
              <a:t>Это наша семья! Берегите своих родных,</a:t>
            </a:r>
          </a:p>
          <a:p>
            <a:pPr algn="ctr" eaLnBrk="1" hangingPunct="1"/>
            <a:r>
              <a:rPr lang="ru-RU" altLang="ru-RU" sz="2800">
                <a:solidFill>
                  <a:srgbClr val="FF0000"/>
                </a:solidFill>
              </a:rPr>
              <a:t> будьте внимательны, заботливы. </a:t>
            </a:r>
          </a:p>
          <a:p>
            <a:pPr algn="ctr" eaLnBrk="1" hangingPunct="1"/>
            <a:r>
              <a:rPr lang="ru-RU" altLang="ru-RU" sz="2800">
                <a:solidFill>
                  <a:srgbClr val="FF0000"/>
                </a:solidFill>
              </a:rPr>
              <a:t>Весь наш мир проходит в семье, </a:t>
            </a:r>
          </a:p>
          <a:p>
            <a:pPr algn="ctr" eaLnBrk="1" hangingPunct="1"/>
            <a:r>
              <a:rPr lang="ru-RU" altLang="ru-RU" sz="2800">
                <a:solidFill>
                  <a:srgbClr val="FF0000"/>
                </a:solidFill>
              </a:rPr>
              <a:t>пусть он будет красочным, </a:t>
            </a:r>
          </a:p>
          <a:p>
            <a:pPr algn="ctr" eaLnBrk="1" hangingPunct="1"/>
            <a:r>
              <a:rPr lang="ru-RU" altLang="ru-RU" sz="2800">
                <a:solidFill>
                  <a:srgbClr val="FF0000"/>
                </a:solidFill>
              </a:rPr>
              <a:t>интересным и светлым.</a:t>
            </a:r>
          </a:p>
        </p:txBody>
      </p:sp>
    </p:spTree>
  </p:cSld>
  <p:clrMapOvr>
    <a:masterClrMapping/>
  </p:clrMapOvr>
  <p:transition advTm="8126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1908175" y="115888"/>
            <a:ext cx="56165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>
                <a:solidFill>
                  <a:schemeClr val="bg1"/>
                </a:solidFill>
              </a:rPr>
              <a:t>Логическое завершение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850" y="3284538"/>
            <a:ext cx="7488238" cy="3786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hangingPunct="1">
              <a:buFont typeface="Wingdings" panose="05000000000000000000" pitchFamily="2" charset="2"/>
              <a:buChar char="q"/>
              <a:defRPr/>
            </a:pPr>
            <a:r>
              <a:rPr lang="ru-RU" sz="2400" dirty="0">
                <a:solidFill>
                  <a:schemeClr val="bg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такое семья?</a:t>
            </a:r>
          </a:p>
          <a:p>
            <a:pPr marL="285750" indent="-285750" eaLnBrk="1" hangingPunct="1">
              <a:buFont typeface="Wingdings" panose="05000000000000000000" pitchFamily="2" charset="2"/>
              <a:buChar char="q"/>
              <a:defRPr/>
            </a:pPr>
            <a:r>
              <a:rPr lang="ru-RU" sz="2400" dirty="0">
                <a:solidFill>
                  <a:schemeClr val="bg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Зачем люди создают семью?</a:t>
            </a:r>
          </a:p>
          <a:p>
            <a:pPr marL="285750" indent="-285750" eaLnBrk="1" hangingPunct="1">
              <a:buFont typeface="Wingdings" panose="05000000000000000000" pitchFamily="2" charset="2"/>
              <a:buChar char="q"/>
              <a:defRPr/>
            </a:pPr>
            <a:r>
              <a:rPr lang="ru-RU" sz="2400" dirty="0">
                <a:solidFill>
                  <a:schemeClr val="bg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Хочешь ли ты свою семью?</a:t>
            </a:r>
          </a:p>
          <a:p>
            <a:pPr marL="285750" indent="-285750" eaLnBrk="1" hangingPunct="1">
              <a:buFont typeface="Wingdings" panose="05000000000000000000" pitchFamily="2" charset="2"/>
              <a:buChar char="q"/>
              <a:defRPr/>
            </a:pPr>
            <a:r>
              <a:rPr lang="ru-RU" sz="2400" dirty="0">
                <a:solidFill>
                  <a:schemeClr val="bg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чего начинается семья?</a:t>
            </a:r>
          </a:p>
          <a:p>
            <a:pPr marL="285750" indent="-285750" eaLnBrk="1" hangingPunct="1">
              <a:buFont typeface="Wingdings" panose="05000000000000000000" pitchFamily="2" charset="2"/>
              <a:buChar char="q"/>
              <a:defRPr/>
            </a:pPr>
            <a:r>
              <a:rPr lang="ru-RU" sz="2400" dirty="0">
                <a:solidFill>
                  <a:schemeClr val="bg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будет главой в твоей семье?</a:t>
            </a:r>
          </a:p>
          <a:p>
            <a:pPr marL="285750" indent="-285750" eaLnBrk="1" hangingPunct="1">
              <a:buFont typeface="Wingdings" panose="05000000000000000000" pitchFamily="2" charset="2"/>
              <a:buChar char="q"/>
              <a:defRPr/>
            </a:pPr>
            <a:r>
              <a:rPr lang="ru-RU" sz="2400" dirty="0">
                <a:solidFill>
                  <a:schemeClr val="bg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вы понимаете фразу «Любить свою семью»?</a:t>
            </a:r>
          </a:p>
          <a:p>
            <a:pPr marL="285750" indent="-285750" eaLnBrk="1" hangingPunct="1">
              <a:buFont typeface="Wingdings" panose="05000000000000000000" pitchFamily="2" charset="2"/>
              <a:buChar char="q"/>
              <a:defRPr/>
            </a:pPr>
            <a:r>
              <a:rPr lang="ru-RU" sz="2400" dirty="0">
                <a:solidFill>
                  <a:schemeClr val="bg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Какие семейные традиции есть в твоей семье?</a:t>
            </a:r>
          </a:p>
          <a:p>
            <a:pPr marL="285750" indent="-285750" eaLnBrk="1" hangingPunct="1">
              <a:buFont typeface="Wingdings" panose="05000000000000000000" pitchFamily="2" charset="2"/>
              <a:buChar char="q"/>
              <a:defRPr/>
            </a:pPr>
            <a:r>
              <a:rPr lang="ru-RU" sz="2400" dirty="0">
                <a:solidFill>
                  <a:schemeClr val="bg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Какие в твоей семье есть близкие родственники?</a:t>
            </a:r>
          </a:p>
          <a:p>
            <a:pPr marL="285750" indent="-285750" eaLnBrk="1" hangingPunct="1">
              <a:buFont typeface="Wingdings" panose="05000000000000000000" pitchFamily="2" charset="2"/>
              <a:buChar char="q"/>
              <a:defRPr/>
            </a:pPr>
            <a:endParaRPr lang="ru-RU" sz="2400" dirty="0">
              <a:solidFill>
                <a:schemeClr val="bg2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hangingPunct="1">
              <a:buFont typeface="Wingdings" panose="05000000000000000000" pitchFamily="2" charset="2"/>
              <a:buChar char="q"/>
              <a:defRPr/>
            </a:pPr>
            <a:endParaRPr lang="ru-RU" sz="2400" dirty="0">
              <a:solidFill>
                <a:schemeClr val="bg2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Tm="8796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1619250" y="549275"/>
            <a:ext cx="54006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/>
              <a:t>Список источников:</a:t>
            </a:r>
          </a:p>
        </p:txBody>
      </p:sp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0" y="1576388"/>
            <a:ext cx="8929688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Calibri Light" pitchFamily="34" charset="0"/>
              <a:buAutoNum type="arabicPeriod"/>
            </a:pPr>
            <a:r>
              <a:rPr lang="en-US" altLang="ru-RU">
                <a:hlinkClick r:id="rId3"/>
              </a:rPr>
              <a:t>http://flaminguru.ru/posl4.htm</a:t>
            </a:r>
            <a:endParaRPr lang="ru-RU" altLang="ru-RU"/>
          </a:p>
          <a:p>
            <a:pPr eaLnBrk="1" hangingPunct="1">
              <a:buFont typeface="Calibri Light" pitchFamily="34" charset="0"/>
              <a:buAutoNum type="arabicPeriod"/>
            </a:pPr>
            <a:r>
              <a:rPr lang="ru-RU" altLang="ru-RU">
                <a:hlinkClick r:id="rId4"/>
              </a:rPr>
              <a:t>https://otnosheniya.temaretik.com/962941390961248556/chto-takoe-semejnye-traditsii-i-kakie-oni-byvayut/</a:t>
            </a:r>
            <a:endParaRPr lang="ru-RU" altLang="ru-RU"/>
          </a:p>
          <a:p>
            <a:pPr eaLnBrk="1" hangingPunct="1">
              <a:buFont typeface="Calibri Light" pitchFamily="34" charset="0"/>
              <a:buAutoNum type="arabicPeriod"/>
            </a:pPr>
            <a:r>
              <a:rPr lang="ru-RU" altLang="ru-RU">
                <a:hlinkClick r:id="rId5"/>
              </a:rPr>
              <a:t>https://nsportal.ru/detskiy-sad/materialy-dlya-roditeley/2017/06/27/vospitanie-semeynyh-tsennostey</a:t>
            </a:r>
            <a:endParaRPr lang="ru-RU" altLang="ru-RU"/>
          </a:p>
          <a:p>
            <a:pPr eaLnBrk="1" hangingPunct="1">
              <a:buFont typeface="Calibri Light" pitchFamily="34" charset="0"/>
              <a:buAutoNum type="arabicPeriod"/>
            </a:pPr>
            <a:r>
              <a:rPr lang="ru-RU" altLang="ru-RU">
                <a:hlinkClick r:id="rId6"/>
              </a:rPr>
              <a:t>https://infourok.ru/doklad-prezentaciya-na-temu-vospitanie-semeynih-cennostey-930949.html</a:t>
            </a:r>
            <a:endParaRPr lang="ru-RU" altLang="ru-RU"/>
          </a:p>
          <a:p>
            <a:pPr eaLnBrk="1" hangingPunct="1">
              <a:buFont typeface="Calibri Light" pitchFamily="34" charset="0"/>
              <a:buAutoNum type="arabicPeriod"/>
            </a:pPr>
            <a:r>
              <a:rPr lang="ru-RU" altLang="ru-RU">
                <a:hlinkClick r:id="rId7"/>
              </a:rPr>
              <a:t>https://kopilkaurokov.ru/vneurochka/prochee/biesiedanatiemusiemiasiemieinyietsiennosti</a:t>
            </a:r>
            <a:endParaRPr lang="ru-RU" altLang="ru-RU"/>
          </a:p>
          <a:p>
            <a:pPr eaLnBrk="1" hangingPunct="1">
              <a:buFont typeface="Calibri Light" pitchFamily="34" charset="0"/>
              <a:buAutoNum type="arabicPeriod"/>
            </a:pPr>
            <a:r>
              <a:rPr lang="ru-RU" altLang="ru-RU">
                <a:hlinkClick r:id="rId8"/>
              </a:rPr>
              <a:t>http://www.rastut-goda.ru/family-council/8352-traditsii-semi-primery-traditsij.html</a:t>
            </a:r>
            <a:endParaRPr lang="ru-RU" altLang="ru-RU"/>
          </a:p>
          <a:p>
            <a:pPr eaLnBrk="1" hangingPunct="1">
              <a:buFont typeface="Calibri Light" pitchFamily="34" charset="0"/>
              <a:buAutoNum type="arabicPeriod"/>
            </a:pPr>
            <a:r>
              <a:rPr lang="ru-RU" altLang="ru-RU">
                <a:hlinkClick r:id="rId9"/>
              </a:rPr>
              <a:t>https://yandex.ru/</a:t>
            </a:r>
            <a:endParaRPr lang="ru-RU" altLang="ru-RU"/>
          </a:p>
          <a:p>
            <a:pPr eaLnBrk="1" hangingPunct="1">
              <a:buFont typeface="Calibri Light" pitchFamily="34" charset="0"/>
              <a:buNone/>
            </a:pPr>
            <a:endParaRPr lang="ru-RU" altLang="ru-RU"/>
          </a:p>
        </p:txBody>
      </p:sp>
    </p:spTree>
  </p:cSld>
  <p:clrMapOvr>
    <a:masterClrMapping/>
  </p:clrMapOvr>
  <p:transition advTm="2875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 descr="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In-safe-hands-by-56grad-Ronald-Downloaded-from-500p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0" y="0"/>
            <a:ext cx="9144000" cy="478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endParaRPr lang="ru-RU" altLang="ru-RU" sz="2800" b="1"/>
          </a:p>
          <a:p>
            <a:pPr algn="ctr" eaLnBrk="1" hangingPunct="1"/>
            <a:r>
              <a:rPr lang="ru-RU" altLang="ru-RU" sz="2800" b="1"/>
              <a:t>Презентация для детей старшего</a:t>
            </a:r>
          </a:p>
          <a:p>
            <a:pPr algn="ctr" eaLnBrk="1" hangingPunct="1"/>
            <a:r>
              <a:rPr lang="ru-RU" altLang="ru-RU" sz="2800" b="1"/>
              <a:t> дошкольного возраста</a:t>
            </a:r>
          </a:p>
          <a:p>
            <a:pPr algn="ctr" eaLnBrk="1" hangingPunct="1"/>
            <a:endParaRPr lang="ru-RU" altLang="ru-RU" sz="2800" b="1"/>
          </a:p>
          <a:p>
            <a:pPr algn="ctr" eaLnBrk="1" hangingPunct="1"/>
            <a:endParaRPr lang="ru-RU" altLang="ru-RU" sz="2800" b="1"/>
          </a:p>
          <a:p>
            <a:pPr algn="ctr" eaLnBrk="1" hangingPunct="1"/>
            <a:r>
              <a:rPr lang="ru-RU" altLang="ru-RU" sz="2400" b="1"/>
              <a:t>Цель: </a:t>
            </a:r>
            <a:r>
              <a:rPr lang="ru-RU" altLang="ru-RU" sz="2400"/>
              <a:t>Формирование  правильного  отношения к семье, ее членам, их взаимоотношениям, к   жизненным  ценностям семьи.</a:t>
            </a:r>
          </a:p>
          <a:p>
            <a:pPr algn="ctr" eaLnBrk="1" hangingPunct="1"/>
            <a:endParaRPr lang="ru-RU" altLang="ru-RU" sz="2400"/>
          </a:p>
          <a:p>
            <a:pPr algn="ctr" eaLnBrk="1" hangingPunct="1"/>
            <a:r>
              <a:rPr lang="ru-RU" altLang="ru-RU" sz="2400" b="1"/>
              <a:t>Задачи: </a:t>
            </a:r>
            <a:r>
              <a:rPr lang="ru-RU" altLang="ru-RU" sz="2400"/>
              <a:t>Развивать  ответственность за свою семью, помочь  оценить свое </a:t>
            </a:r>
          </a:p>
          <a:p>
            <a:pPr algn="ctr" eaLnBrk="1" hangingPunct="1"/>
            <a:r>
              <a:rPr lang="ru-RU" altLang="ru-RU" sz="2400"/>
              <a:t>место в семье и роль семьи в жизни ребенка.</a:t>
            </a:r>
          </a:p>
        </p:txBody>
      </p:sp>
    </p:spTree>
    <p:custDataLst>
      <p:tags r:id="rId1"/>
    </p:custDataLst>
  </p:cSld>
  <p:clrMapOvr>
    <a:masterClrMapping/>
  </p:clrMapOvr>
  <p:transition advTm="648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chetve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-23813" y="0"/>
            <a:ext cx="8743951" cy="692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4400">
                <a:solidFill>
                  <a:schemeClr val="accent1"/>
                </a:solidFill>
              </a:rPr>
              <a:t>Что такое семья?!</a:t>
            </a:r>
          </a:p>
          <a:p>
            <a:pPr algn="ctr" eaLnBrk="1" hangingPunct="1"/>
            <a:endParaRPr lang="ru-RU" altLang="ru-RU" sz="4400"/>
          </a:p>
          <a:p>
            <a:pPr algn="ctr" eaLnBrk="1" hangingPunct="1"/>
            <a:endParaRPr lang="ru-RU" altLang="ru-RU" sz="4400"/>
          </a:p>
          <a:p>
            <a:pPr algn="ctr" eaLnBrk="1" hangingPunct="1"/>
            <a:endParaRPr lang="ru-RU" altLang="ru-RU" sz="2400" b="1"/>
          </a:p>
          <a:p>
            <a:pPr algn="ctr" eaLnBrk="1" hangingPunct="1"/>
            <a:endParaRPr lang="ru-RU" altLang="ru-RU" sz="2400" b="1"/>
          </a:p>
          <a:p>
            <a:pPr algn="ctr" eaLnBrk="1" hangingPunct="1"/>
            <a:endParaRPr lang="ru-RU" altLang="ru-RU" sz="2400" b="1"/>
          </a:p>
          <a:p>
            <a:pPr algn="ctr" eaLnBrk="1" hangingPunct="1"/>
            <a:endParaRPr lang="ru-RU" altLang="ru-RU" sz="2400" b="1"/>
          </a:p>
          <a:p>
            <a:pPr algn="ctr" eaLnBrk="1" hangingPunct="1"/>
            <a:endParaRPr lang="ru-RU" altLang="ru-RU" sz="2400" b="1"/>
          </a:p>
          <a:p>
            <a:pPr algn="ctr" eaLnBrk="1" hangingPunct="1"/>
            <a:endParaRPr lang="ru-RU" altLang="ru-RU" sz="2400" b="1"/>
          </a:p>
          <a:p>
            <a:pPr algn="ctr" eaLnBrk="1" hangingPunct="1"/>
            <a:endParaRPr lang="ru-RU" altLang="ru-RU" sz="2400" b="1"/>
          </a:p>
          <a:p>
            <a:pPr algn="ctr" eaLnBrk="1" hangingPunct="1"/>
            <a:r>
              <a:rPr lang="ru-RU" altLang="ru-RU" sz="2400" b="1">
                <a:solidFill>
                  <a:schemeClr val="accent1"/>
                </a:solidFill>
              </a:rPr>
              <a:t>Семья</a:t>
            </a:r>
            <a:r>
              <a:rPr lang="ru-RU" altLang="ru-RU" sz="2400">
                <a:solidFill>
                  <a:schemeClr val="bg1"/>
                </a:solidFill>
              </a:rPr>
              <a:t>-это люди, которые живут вместе.</a:t>
            </a:r>
          </a:p>
          <a:p>
            <a:pPr algn="ctr" eaLnBrk="1" hangingPunct="1"/>
            <a:r>
              <a:rPr lang="ru-RU" altLang="ru-RU" sz="2400" b="1">
                <a:solidFill>
                  <a:schemeClr val="accent1"/>
                </a:solidFill>
              </a:rPr>
              <a:t>Семья</a:t>
            </a:r>
            <a:r>
              <a:rPr lang="ru-RU" altLang="ru-RU" sz="2400">
                <a:solidFill>
                  <a:schemeClr val="bg1"/>
                </a:solidFill>
              </a:rPr>
              <a:t>-это дом. Это папа, мама, дети, бабушка и дедушка. </a:t>
            </a:r>
          </a:p>
          <a:p>
            <a:pPr algn="ctr" eaLnBrk="1" hangingPunct="1"/>
            <a:r>
              <a:rPr lang="ru-RU" altLang="ru-RU" sz="2400">
                <a:solidFill>
                  <a:schemeClr val="bg1"/>
                </a:solidFill>
              </a:rPr>
              <a:t>Семьи бывают разные - большие и маленькие.</a:t>
            </a:r>
          </a:p>
          <a:p>
            <a:pPr algn="ctr" eaLnBrk="1" hangingPunct="1"/>
            <a:r>
              <a:rPr lang="ru-RU" altLang="ru-RU" sz="2400">
                <a:solidFill>
                  <a:schemeClr val="bg1"/>
                </a:solidFill>
              </a:rPr>
              <a:t>Они любят друг, друга, заботятся друг о друге, помогают,</a:t>
            </a:r>
          </a:p>
          <a:p>
            <a:pPr algn="ctr" eaLnBrk="1" hangingPunct="1"/>
            <a:r>
              <a:rPr lang="ru-RU" altLang="ru-RU" sz="2400">
                <a:solidFill>
                  <a:schemeClr val="bg1"/>
                </a:solidFill>
              </a:rPr>
              <a:t>жалеют, относятся уважительно друг к другу,</a:t>
            </a:r>
          </a:p>
          <a:p>
            <a:pPr algn="ctr" eaLnBrk="1" hangingPunct="1"/>
            <a:r>
              <a:rPr lang="ru-RU" altLang="ru-RU" sz="2400">
                <a:solidFill>
                  <a:schemeClr val="bg1"/>
                </a:solidFill>
              </a:rPr>
              <a:t>радуются и грустят вместе.</a:t>
            </a:r>
          </a:p>
        </p:txBody>
      </p:sp>
    </p:spTree>
    <p:custDataLst>
      <p:tags r:id="rId1"/>
    </p:custDataLst>
  </p:cSld>
  <p:clrMapOvr>
    <a:masterClrMapping/>
  </p:clrMapOvr>
  <p:transition advTm="70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6377_2560x16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85763" y="403225"/>
            <a:ext cx="855980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/>
              <a:t>Слово </a:t>
            </a:r>
            <a:r>
              <a:rPr lang="ru-RU" altLang="ru-RU" sz="2400" b="1"/>
              <a:t>«семья»</a:t>
            </a:r>
            <a:r>
              <a:rPr lang="ru-RU" altLang="ru-RU" sz="2400"/>
              <a:t> произошло от слова </a:t>
            </a:r>
            <a:r>
              <a:rPr lang="ru-RU" altLang="ru-RU" sz="2400" b="1"/>
              <a:t>«семя»</a:t>
            </a:r>
          </a:p>
          <a:p>
            <a:pPr algn="ctr" eaLnBrk="1" hangingPunct="1"/>
            <a:r>
              <a:rPr lang="ru-RU" altLang="ru-RU" sz="2400"/>
              <a:t> Семена – ростки нашей родины!</a:t>
            </a:r>
          </a:p>
          <a:p>
            <a:pPr algn="ctr" eaLnBrk="1" hangingPunct="1"/>
            <a:r>
              <a:rPr lang="ru-RU" altLang="ru-RU" sz="2400"/>
              <a:t>Один из самых главных славянских богов считался </a:t>
            </a:r>
            <a:r>
              <a:rPr lang="ru-RU" altLang="ru-RU" sz="2400" b="1"/>
              <a:t>РОД</a:t>
            </a:r>
          </a:p>
          <a:p>
            <a:pPr algn="ctr" eaLnBrk="1" hangingPunct="1"/>
            <a:r>
              <a:rPr lang="ru-RU" altLang="ru-RU" sz="2400"/>
              <a:t>Именно он указал людям ,что их главная задача на земле,</a:t>
            </a:r>
          </a:p>
          <a:p>
            <a:pPr algn="ctr" eaLnBrk="1" hangingPunct="1"/>
            <a:r>
              <a:rPr lang="ru-RU" altLang="ru-RU" sz="2400"/>
              <a:t>- продолжение рода.</a:t>
            </a:r>
          </a:p>
          <a:p>
            <a:pPr algn="ctr" eaLnBrk="1" hangingPunct="1"/>
            <a:r>
              <a:rPr lang="ru-RU" altLang="ru-RU" sz="2400"/>
              <a:t>Приятно, что именно в нашем языке от слова «РОД» </a:t>
            </a:r>
          </a:p>
          <a:p>
            <a:pPr algn="ctr" eaLnBrk="1" hangingPunct="1"/>
            <a:r>
              <a:rPr lang="ru-RU" altLang="ru-RU" sz="2400"/>
              <a:t>образованно такое количество</a:t>
            </a:r>
            <a:r>
              <a:rPr lang="ru-RU" altLang="ru-RU" sz="2400" b="1"/>
              <a:t> РОД</a:t>
            </a:r>
            <a:r>
              <a:rPr lang="ru-RU" altLang="ru-RU" sz="2400"/>
              <a:t>ственных слов.</a:t>
            </a:r>
          </a:p>
        </p:txBody>
      </p:sp>
    </p:spTree>
    <p:custDataLst>
      <p:tags r:id="rId1"/>
    </p:custDataLst>
  </p:cSld>
  <p:clrMapOvr>
    <a:masterClrMapping/>
  </p:clrMapOvr>
  <p:transition advTm="66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origi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7"/>
          <p:cNvSpPr>
            <a:spLocks noGrp="1" noChangeArrowheads="1"/>
          </p:cNvSpPr>
          <p:nvPr>
            <p:ph idx="1"/>
          </p:nvPr>
        </p:nvSpPr>
        <p:spPr>
          <a:xfrm>
            <a:off x="395288" y="0"/>
            <a:ext cx="8229600" cy="6858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sz="2400" b="1" smtClean="0">
                <a:solidFill>
                  <a:schemeClr val="bg1"/>
                </a:solidFill>
              </a:rPr>
              <a:t>Как появилось слово "семья"?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altLang="ru-RU" sz="16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1600" b="1" smtClean="0">
                <a:solidFill>
                  <a:srgbClr val="66FF66"/>
                </a:solidFill>
              </a:rPr>
              <a:t>Как появилось слово "семья"?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1600" b="1" smtClean="0">
                <a:solidFill>
                  <a:srgbClr val="66FF66"/>
                </a:solidFill>
              </a:rPr>
              <a:t>Когда-то о нем не слыхала земля...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1600" b="1" smtClean="0">
                <a:solidFill>
                  <a:srgbClr val="66FF66"/>
                </a:solidFill>
              </a:rPr>
              <a:t>Hо Еве сказал перед свадьбой Адам: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1600" b="1" smtClean="0">
                <a:solidFill>
                  <a:srgbClr val="66FF66"/>
                </a:solidFill>
              </a:rPr>
              <a:t>- Сейчас я тебе семь вопросов задам.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1600" b="1" smtClean="0">
                <a:solidFill>
                  <a:srgbClr val="66FF66"/>
                </a:solidFill>
              </a:rPr>
              <a:t>Кто деток родит мне, скажи-ка любимая?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1600" b="1" smtClean="0">
                <a:solidFill>
                  <a:srgbClr val="66FF66"/>
                </a:solidFill>
              </a:rPr>
              <a:t>И Ева тихонько ответила: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1600" b="1" smtClean="0">
                <a:solidFill>
                  <a:srgbClr val="66FF66"/>
                </a:solidFill>
              </a:rPr>
              <a:t>- Я.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1600" b="1" smtClean="0">
                <a:solidFill>
                  <a:srgbClr val="66FF66"/>
                </a:solidFill>
              </a:rPr>
              <a:t>- Кто их воспитает, царица моя?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1600" b="1" smtClean="0">
                <a:solidFill>
                  <a:srgbClr val="66FF66"/>
                </a:solidFill>
              </a:rPr>
              <a:t>И Ева покорно ответила: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1600" b="1" smtClean="0">
                <a:solidFill>
                  <a:srgbClr val="66FF66"/>
                </a:solidFill>
              </a:rPr>
              <a:t>- Я.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1600" b="1" smtClean="0">
                <a:solidFill>
                  <a:srgbClr val="66FF66"/>
                </a:solidFill>
              </a:rPr>
              <a:t>- Кто пищу сготовит, о радость моя?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1600" b="1" smtClean="0">
                <a:solidFill>
                  <a:srgbClr val="66FF66"/>
                </a:solidFill>
              </a:rPr>
              <a:t>И Ева все так же ответила: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1600" b="1" smtClean="0">
                <a:solidFill>
                  <a:srgbClr val="66FF66"/>
                </a:solidFill>
              </a:rPr>
              <a:t>- Я.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1600" b="1" smtClean="0">
                <a:solidFill>
                  <a:srgbClr val="66FF66"/>
                </a:solidFill>
              </a:rPr>
              <a:t>- Кто платье сошьет, постирает белье,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1600" b="1" smtClean="0">
                <a:solidFill>
                  <a:srgbClr val="66FF66"/>
                </a:solidFill>
              </a:rPr>
              <a:t>Меня приласкает, украсит жилье?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1600" b="1" smtClean="0">
                <a:solidFill>
                  <a:srgbClr val="66FF66"/>
                </a:solidFill>
              </a:rPr>
              <a:t>Ответь на вопросы, подруга моя!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1600" b="1" smtClean="0">
                <a:solidFill>
                  <a:srgbClr val="66FF66"/>
                </a:solidFill>
              </a:rPr>
              <a:t>- Я... Я... - Тихо молвила Ева,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1600" b="1" smtClean="0">
                <a:solidFill>
                  <a:srgbClr val="66FF66"/>
                </a:solidFill>
              </a:rPr>
              <a:t>- Я... Я...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1600" b="1" smtClean="0">
                <a:solidFill>
                  <a:srgbClr val="66FF66"/>
                </a:solidFill>
              </a:rPr>
              <a:t>Сказала она знаменитых семь "Я".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1600" b="1" smtClean="0">
                <a:solidFill>
                  <a:srgbClr val="66FF66"/>
                </a:solidFill>
              </a:rPr>
              <a:t>Вот так на земле появилась семья.</a:t>
            </a:r>
          </a:p>
        </p:txBody>
      </p:sp>
    </p:spTree>
  </p:cSld>
  <p:clrMapOvr>
    <a:masterClrMapping/>
  </p:clrMapOvr>
  <p:transition advTm="990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4" descr="2e52e82aae6d1de7442287a767c01ee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Схема 1"/>
          <p:cNvGraphicFramePr/>
          <p:nvPr/>
        </p:nvGraphicFramePr>
        <p:xfrm>
          <a:off x="250825" y="404813"/>
          <a:ext cx="8229600" cy="604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advTm="5516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55563"/>
            <a:ext cx="9144000" cy="687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87450" y="2205038"/>
            <a:ext cx="6192838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ru-RU" altLang="ru-RU" sz="2400"/>
              <a:t>Умение любить;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altLang="ru-RU" sz="2400"/>
              <a:t>Уважение к старшим;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altLang="ru-RU" sz="2400"/>
              <a:t>Понимание своих традиций;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altLang="ru-RU" sz="2400"/>
              <a:t>Отношение к людям, в том числе и к противоположному полу;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altLang="ru-RU" sz="2400"/>
              <a:t>Умение ценить помощь и оказывать её самому;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altLang="ru-RU" sz="2400"/>
              <a:t>Правильно вести себя в обществе и умение жить в нём гармонично.</a:t>
            </a:r>
          </a:p>
          <a:p>
            <a:pPr eaLnBrk="1" hangingPunct="1">
              <a:buFont typeface="Wingdings" pitchFamily="2" charset="2"/>
              <a:buChar char="Ø"/>
            </a:pPr>
            <a:endParaRPr lang="ru-RU" altLang="ru-RU" sz="2400"/>
          </a:p>
          <a:p>
            <a:pPr eaLnBrk="1" hangingPunct="1">
              <a:buFont typeface="Wingdings" pitchFamily="2" charset="2"/>
              <a:buChar char="Ø"/>
            </a:pPr>
            <a:endParaRPr lang="ru-RU" altLang="ru-RU" sz="2400"/>
          </a:p>
          <a:p>
            <a:pPr eaLnBrk="1" hangingPunct="1">
              <a:buFont typeface="Wingdings" pitchFamily="2" charset="2"/>
              <a:buChar char="Ø"/>
            </a:pPr>
            <a:endParaRPr lang="ru-RU" altLang="ru-RU" sz="2400"/>
          </a:p>
        </p:txBody>
      </p:sp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1187450" y="115888"/>
            <a:ext cx="64801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Родители, бабушки и дедушки закладывают:</a:t>
            </a:r>
          </a:p>
        </p:txBody>
      </p:sp>
    </p:spTree>
    <p:custDataLst>
      <p:tags r:id="rId1"/>
    </p:custDataLst>
  </p:cSld>
  <p:clrMapOvr>
    <a:masterClrMapping/>
  </p:clrMapOvr>
  <p:transition advTm="1057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Объект 2"/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1588"/>
            <a:ext cx="9140825" cy="6856412"/>
          </a:xfrm>
        </p:spPr>
      </p:pic>
      <p:sp>
        <p:nvSpPr>
          <p:cNvPr id="10243" name="TextBox 3"/>
          <p:cNvSpPr txBox="1">
            <a:spLocks noChangeArrowheads="1"/>
          </p:cNvSpPr>
          <p:nvPr/>
        </p:nvSpPr>
        <p:spPr bwMode="auto">
          <a:xfrm>
            <a:off x="320675" y="2825750"/>
            <a:ext cx="882015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/>
              <a:t>Надо бабушку любить,</a:t>
            </a:r>
          </a:p>
          <a:p>
            <a:pPr eaLnBrk="1" hangingPunct="1"/>
            <a:r>
              <a:rPr lang="ru-RU" altLang="ru-RU" sz="3200"/>
              <a:t>Надо с дедушкой дружить.</a:t>
            </a:r>
          </a:p>
          <a:p>
            <a:pPr eaLnBrk="1" hangingPunct="1"/>
            <a:r>
              <a:rPr lang="ru-RU" altLang="ru-RU" sz="3200"/>
              <a:t>Только весте всей семьёй</a:t>
            </a:r>
          </a:p>
          <a:p>
            <a:pPr eaLnBrk="1" hangingPunct="1"/>
            <a:r>
              <a:rPr lang="ru-RU" altLang="ru-RU" sz="3200"/>
              <a:t>Можно долго нам прожить.</a:t>
            </a:r>
          </a:p>
          <a:p>
            <a:pPr algn="just" eaLnBrk="1" hangingPunct="1"/>
            <a:r>
              <a:rPr lang="ru-RU" altLang="ru-RU" sz="3200"/>
              <a:t>                              Сними можно поиграть,</a:t>
            </a:r>
          </a:p>
          <a:p>
            <a:pPr algn="just" eaLnBrk="1" hangingPunct="1"/>
            <a:r>
              <a:rPr lang="ru-RU" altLang="ru-RU" sz="3200"/>
              <a:t>                              Или книжку почитать,</a:t>
            </a:r>
          </a:p>
          <a:p>
            <a:pPr algn="just" eaLnBrk="1" hangingPunct="1"/>
            <a:r>
              <a:rPr lang="ru-RU" altLang="ru-RU" sz="3200"/>
              <a:t>                              И от них когда захочешь,</a:t>
            </a:r>
          </a:p>
          <a:p>
            <a:pPr algn="just" eaLnBrk="1" hangingPunct="1"/>
            <a:r>
              <a:rPr lang="ru-RU" altLang="ru-RU" sz="3200"/>
              <a:t>                              Можно новое узнать.</a:t>
            </a:r>
          </a:p>
        </p:txBody>
      </p:sp>
    </p:spTree>
  </p:cSld>
  <p:clrMapOvr>
    <a:masterClrMapping/>
  </p:clrMapOvr>
  <p:transition advTm="623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56931_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47638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5584825" y="0"/>
            <a:ext cx="3559175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/>
              <a:t>Традиции семьи…</a:t>
            </a:r>
          </a:p>
          <a:p>
            <a:pPr eaLnBrk="1" hangingPunct="1"/>
            <a:r>
              <a:rPr lang="ru-RU" altLang="ru-RU"/>
              <a:t>В них мудрость наших предков.</a:t>
            </a:r>
          </a:p>
          <a:p>
            <a:pPr eaLnBrk="1" hangingPunct="1"/>
            <a:r>
              <a:rPr lang="ru-RU" altLang="ru-RU"/>
              <a:t>Традиции семьи…</a:t>
            </a:r>
          </a:p>
          <a:p>
            <a:pPr eaLnBrk="1" hangingPunct="1"/>
            <a:r>
              <a:rPr lang="ru-RU" altLang="ru-RU"/>
              <a:t>В них времени печать.</a:t>
            </a:r>
          </a:p>
          <a:p>
            <a:pPr eaLnBrk="1" hangingPunct="1"/>
            <a:r>
              <a:rPr lang="ru-RU" altLang="ru-RU"/>
              <a:t>Традиции семьи…</a:t>
            </a:r>
          </a:p>
          <a:p>
            <a:pPr eaLnBrk="1" hangingPunct="1"/>
            <a:r>
              <a:rPr lang="ru-RU" altLang="ru-RU"/>
              <a:t>Прекрасное наследие.</a:t>
            </a:r>
          </a:p>
          <a:p>
            <a:pPr eaLnBrk="1" hangingPunct="1"/>
            <a:r>
              <a:rPr lang="ru-RU" altLang="ru-RU"/>
              <a:t>Его мы будем детям завещать.</a:t>
            </a:r>
          </a:p>
          <a:p>
            <a:pPr eaLnBrk="1" hangingPunct="1"/>
            <a:r>
              <a:rPr lang="ru-RU" altLang="ru-RU"/>
              <a:t>                         И, Некрасова</a:t>
            </a:r>
          </a:p>
        </p:txBody>
      </p:sp>
      <p:sp>
        <p:nvSpPr>
          <p:cNvPr id="11268" name="Text Box 7"/>
          <p:cNvSpPr txBox="1">
            <a:spLocks noChangeArrowheads="1"/>
          </p:cNvSpPr>
          <p:nvPr/>
        </p:nvSpPr>
        <p:spPr bwMode="auto">
          <a:xfrm>
            <a:off x="2176463" y="308927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-20638" y="908050"/>
            <a:ext cx="6627813" cy="6062663"/>
            <a:chOff x="-64326" y="896437"/>
            <a:chExt cx="6627875" cy="6062456"/>
          </a:xfrm>
        </p:grpSpPr>
        <p:sp>
          <p:nvSpPr>
            <p:cNvPr id="4" name="Полилиния 3"/>
            <p:cNvSpPr/>
            <p:nvPr/>
          </p:nvSpPr>
          <p:spPr>
            <a:xfrm>
              <a:off x="2480887" y="3497213"/>
              <a:ext cx="1518939" cy="1518939"/>
            </a:xfrm>
            <a:custGeom>
              <a:avLst/>
              <a:gdLst>
                <a:gd name="connsiteX0" fmla="*/ 0 w 1518939"/>
                <a:gd name="connsiteY0" fmla="*/ 759470 h 1518939"/>
                <a:gd name="connsiteX1" fmla="*/ 759470 w 1518939"/>
                <a:gd name="connsiteY1" fmla="*/ 0 h 1518939"/>
                <a:gd name="connsiteX2" fmla="*/ 1518940 w 1518939"/>
                <a:gd name="connsiteY2" fmla="*/ 759470 h 1518939"/>
                <a:gd name="connsiteX3" fmla="*/ 759470 w 1518939"/>
                <a:gd name="connsiteY3" fmla="*/ 1518940 h 1518939"/>
                <a:gd name="connsiteX4" fmla="*/ 0 w 1518939"/>
                <a:gd name="connsiteY4" fmla="*/ 759470 h 151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8939" h="1518939">
                  <a:moveTo>
                    <a:pt x="0" y="759470"/>
                  </a:moveTo>
                  <a:cubicBezTo>
                    <a:pt x="0" y="340026"/>
                    <a:pt x="340026" y="0"/>
                    <a:pt x="759470" y="0"/>
                  </a:cubicBezTo>
                  <a:cubicBezTo>
                    <a:pt x="1178914" y="0"/>
                    <a:pt x="1518940" y="340026"/>
                    <a:pt x="1518940" y="759470"/>
                  </a:cubicBezTo>
                  <a:cubicBezTo>
                    <a:pt x="1518940" y="1178914"/>
                    <a:pt x="1178914" y="1518940"/>
                    <a:pt x="759470" y="1518940"/>
                  </a:cubicBezTo>
                  <a:cubicBezTo>
                    <a:pt x="340026" y="1518940"/>
                    <a:pt x="0" y="1178914"/>
                    <a:pt x="0" y="759470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231968" tIns="231968" rIns="231968" bIns="231968" spcCol="1270" anchor="ctr"/>
            <a:lstStyle/>
            <a:p>
              <a:pPr algn="ctr" eaLnBrk="1" hangingPunct="1">
                <a:defRPr/>
              </a:pPr>
              <a:r>
                <a:rPr lang="ru-RU" altLang="ru-RU" sz="1500" b="1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Семейные</a:t>
              </a:r>
            </a:p>
            <a:p>
              <a:pPr algn="ctr" eaLnBrk="1" hangingPunct="1">
                <a:defRPr/>
              </a:pPr>
              <a:r>
                <a:rPr lang="ru-RU" altLang="ru-RU" sz="1500" b="1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 традиции</a:t>
              </a:r>
            </a:p>
          </p:txBody>
        </p:sp>
        <p:sp>
          <p:nvSpPr>
            <p:cNvPr id="5" name="Полилиния 4"/>
            <p:cNvSpPr/>
            <p:nvPr/>
          </p:nvSpPr>
          <p:spPr>
            <a:xfrm rot="16200000">
              <a:off x="3024194" y="3264111"/>
              <a:ext cx="431785" cy="33338"/>
            </a:xfrm>
            <a:custGeom>
              <a:avLst/>
              <a:gdLst>
                <a:gd name="connsiteX0" fmla="*/ 0 w 432536"/>
                <a:gd name="connsiteY0" fmla="*/ 16611 h 33222"/>
                <a:gd name="connsiteX1" fmla="*/ 432536 w 432536"/>
                <a:gd name="connsiteY1" fmla="*/ 16611 h 33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2536" h="33222">
                  <a:moveTo>
                    <a:pt x="0" y="16611"/>
                  </a:moveTo>
                  <a:lnTo>
                    <a:pt x="432536" y="16611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18155" tIns="5798" rIns="218154" bIns="5798" spcCol="1270" anchor="ctr"/>
            <a:lstStyle/>
            <a:p>
              <a:pPr algn="ctr" defTabSz="2222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500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2097849" y="896437"/>
              <a:ext cx="2285017" cy="2168241"/>
            </a:xfrm>
            <a:custGeom>
              <a:avLst/>
              <a:gdLst>
                <a:gd name="connsiteX0" fmla="*/ 0 w 2285017"/>
                <a:gd name="connsiteY0" fmla="*/ 1084121 h 2168241"/>
                <a:gd name="connsiteX1" fmla="*/ 1142509 w 2285017"/>
                <a:gd name="connsiteY1" fmla="*/ 0 h 2168241"/>
                <a:gd name="connsiteX2" fmla="*/ 2285018 w 2285017"/>
                <a:gd name="connsiteY2" fmla="*/ 1084121 h 2168241"/>
                <a:gd name="connsiteX3" fmla="*/ 1142509 w 2285017"/>
                <a:gd name="connsiteY3" fmla="*/ 2168242 h 2168241"/>
                <a:gd name="connsiteX4" fmla="*/ 0 w 2285017"/>
                <a:gd name="connsiteY4" fmla="*/ 1084121 h 2168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017" h="2168241">
                  <a:moveTo>
                    <a:pt x="0" y="1084121"/>
                  </a:moveTo>
                  <a:cubicBezTo>
                    <a:pt x="0" y="485378"/>
                    <a:pt x="511519" y="0"/>
                    <a:pt x="1142509" y="0"/>
                  </a:cubicBezTo>
                  <a:cubicBezTo>
                    <a:pt x="1773499" y="0"/>
                    <a:pt x="2285018" y="485378"/>
                    <a:pt x="2285018" y="1084121"/>
                  </a:cubicBezTo>
                  <a:cubicBezTo>
                    <a:pt x="2285018" y="1682864"/>
                    <a:pt x="1773499" y="2168242"/>
                    <a:pt x="1142509" y="2168242"/>
                  </a:cubicBezTo>
                  <a:cubicBezTo>
                    <a:pt x="511519" y="2168242"/>
                    <a:pt x="0" y="1682864"/>
                    <a:pt x="0" y="1084121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342888" tIns="325787" rIns="342888" bIns="325787" spcCol="1270" anchor="ctr"/>
            <a:lstStyle/>
            <a:p>
              <a:pPr algn="ctr" eaLnBrk="1" hangingPunct="1">
                <a:defRPr/>
              </a:pPr>
              <a:r>
                <a:rPr lang="ru-RU" altLang="ru-RU" sz="1300" dirty="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Празднование </a:t>
              </a:r>
            </a:p>
            <a:p>
              <a:pPr algn="ctr" eaLnBrk="1" hangingPunct="1">
                <a:defRPr/>
              </a:pPr>
              <a:r>
                <a:rPr lang="ru-RU" altLang="ru-RU" sz="1300" dirty="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дней</a:t>
              </a:r>
            </a:p>
            <a:p>
              <a:pPr algn="ctr" eaLnBrk="1" hangingPunct="1">
                <a:defRPr/>
              </a:pPr>
              <a:r>
                <a:rPr lang="ru-RU" altLang="ru-RU" sz="1300" dirty="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 рождений и</a:t>
              </a:r>
            </a:p>
            <a:p>
              <a:pPr algn="ctr" eaLnBrk="1" hangingPunct="1">
                <a:defRPr/>
              </a:pPr>
              <a:r>
                <a:rPr lang="ru-RU" altLang="ru-RU" sz="1300" dirty="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 семейных </a:t>
              </a:r>
            </a:p>
            <a:p>
              <a:pPr algn="ctr" eaLnBrk="1" hangingPunct="1">
                <a:defRPr/>
              </a:pPr>
              <a:r>
                <a:rPr lang="ru-RU" altLang="ru-RU" sz="1300" dirty="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праздников.  </a:t>
              </a:r>
            </a:p>
          </p:txBody>
        </p:sp>
        <p:sp>
          <p:nvSpPr>
            <p:cNvPr id="9" name="Полилиния 8"/>
            <p:cNvSpPr/>
            <p:nvPr/>
          </p:nvSpPr>
          <p:spPr>
            <a:xfrm rot="23781862">
              <a:off x="2104220" y="3617319"/>
              <a:ext cx="581030" cy="33337"/>
            </a:xfrm>
            <a:custGeom>
              <a:avLst/>
              <a:gdLst>
                <a:gd name="connsiteX0" fmla="*/ 0 w 581504"/>
                <a:gd name="connsiteY0" fmla="*/ 16611 h 33222"/>
                <a:gd name="connsiteX1" fmla="*/ 581504 w 581504"/>
                <a:gd name="connsiteY1" fmla="*/ 16611 h 33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1504" h="33222">
                  <a:moveTo>
                    <a:pt x="581504" y="16611"/>
                  </a:moveTo>
                  <a:lnTo>
                    <a:pt x="0" y="16611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88914" tIns="2075" rIns="288915" bIns="2072" spcCol="1270" anchor="ctr"/>
            <a:lstStyle/>
            <a:p>
              <a:pPr algn="ctr" defTabSz="2222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500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-58177" y="1566755"/>
              <a:ext cx="2479760" cy="2348265"/>
            </a:xfrm>
            <a:custGeom>
              <a:avLst/>
              <a:gdLst>
                <a:gd name="connsiteX0" fmla="*/ 0 w 2479760"/>
                <a:gd name="connsiteY0" fmla="*/ 1174133 h 2348265"/>
                <a:gd name="connsiteX1" fmla="*/ 1239880 w 2479760"/>
                <a:gd name="connsiteY1" fmla="*/ 0 h 2348265"/>
                <a:gd name="connsiteX2" fmla="*/ 2479760 w 2479760"/>
                <a:gd name="connsiteY2" fmla="*/ 1174133 h 2348265"/>
                <a:gd name="connsiteX3" fmla="*/ 1239880 w 2479760"/>
                <a:gd name="connsiteY3" fmla="*/ 2348266 h 2348265"/>
                <a:gd name="connsiteX4" fmla="*/ 0 w 2479760"/>
                <a:gd name="connsiteY4" fmla="*/ 1174133 h 234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9760" h="2348265">
                  <a:moveTo>
                    <a:pt x="0" y="1174133"/>
                  </a:moveTo>
                  <a:cubicBezTo>
                    <a:pt x="0" y="525677"/>
                    <a:pt x="555113" y="0"/>
                    <a:pt x="1239880" y="0"/>
                  </a:cubicBezTo>
                  <a:cubicBezTo>
                    <a:pt x="1924647" y="0"/>
                    <a:pt x="2479760" y="525677"/>
                    <a:pt x="2479760" y="1174133"/>
                  </a:cubicBezTo>
                  <a:cubicBezTo>
                    <a:pt x="2479760" y="1822589"/>
                    <a:pt x="1924647" y="2348266"/>
                    <a:pt x="1239880" y="2348266"/>
                  </a:cubicBezTo>
                  <a:cubicBezTo>
                    <a:pt x="555113" y="2348266"/>
                    <a:pt x="0" y="1822589"/>
                    <a:pt x="0" y="1174133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371407" tIns="352150" rIns="371407" bIns="352150" spcCol="1270" anchor="ctr"/>
            <a:lstStyle/>
            <a:p>
              <a:pPr algn="ctr" eaLnBrk="1" hangingPunct="1">
                <a:defRPr/>
              </a:pPr>
              <a:r>
                <a:rPr lang="ru-RU" altLang="ru-RU" sz="1300" dirty="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Совместные</a:t>
              </a:r>
            </a:p>
            <a:p>
              <a:pPr algn="ctr" eaLnBrk="1" hangingPunct="1">
                <a:defRPr/>
              </a:pPr>
              <a:r>
                <a:rPr lang="ru-RU" altLang="ru-RU" sz="1300" dirty="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 прогулки,</a:t>
              </a:r>
            </a:p>
            <a:p>
              <a:pPr algn="ctr" eaLnBrk="1" hangingPunct="1">
                <a:defRPr/>
              </a:pPr>
              <a:r>
                <a:rPr lang="ru-RU" altLang="ru-RU" sz="1300" dirty="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 походы в театры, </a:t>
              </a:r>
            </a:p>
            <a:p>
              <a:pPr algn="ctr" eaLnBrk="1" hangingPunct="1">
                <a:defRPr/>
              </a:pPr>
              <a:r>
                <a:rPr lang="ru-RU" altLang="ru-RU" sz="1300" dirty="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кино,</a:t>
              </a:r>
            </a:p>
            <a:p>
              <a:pPr algn="ctr" eaLnBrk="1" hangingPunct="1">
                <a:defRPr/>
              </a:pPr>
              <a:r>
                <a:rPr lang="ru-RU" altLang="ru-RU" sz="1300" dirty="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 на выставки, </a:t>
              </a:r>
            </a:p>
            <a:p>
              <a:pPr algn="ctr" eaLnBrk="1" hangingPunct="1">
                <a:defRPr/>
              </a:pPr>
              <a:r>
                <a:rPr lang="ru-RU" altLang="ru-RU" sz="1300" dirty="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поездки в </a:t>
              </a:r>
            </a:p>
            <a:p>
              <a:pPr algn="ctr" eaLnBrk="1" hangingPunct="1">
                <a:defRPr/>
              </a:pPr>
              <a:r>
                <a:rPr lang="ru-RU" altLang="ru-RU" sz="1300" dirty="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Путешествия и </a:t>
              </a:r>
              <a:r>
                <a:rPr lang="ru-RU" altLang="ru-RU" sz="1300" dirty="0" err="1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т.д</a:t>
              </a:r>
              <a:endParaRPr lang="ru-RU" altLang="ru-RU" sz="1300" dirty="0">
                <a:ln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 rot="771429">
              <a:off x="3975900" y="4455490"/>
              <a:ext cx="412754" cy="33337"/>
            </a:xfrm>
            <a:custGeom>
              <a:avLst/>
              <a:gdLst>
                <a:gd name="connsiteX0" fmla="*/ 0 w 413159"/>
                <a:gd name="connsiteY0" fmla="*/ 16611 h 33222"/>
                <a:gd name="connsiteX1" fmla="*/ 413159 w 413159"/>
                <a:gd name="connsiteY1" fmla="*/ 16611 h 33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13159" h="33222">
                  <a:moveTo>
                    <a:pt x="0" y="16611"/>
                  </a:moveTo>
                  <a:lnTo>
                    <a:pt x="413159" y="16611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08951" tIns="6282" rIns="208950" bIns="6282" spcCol="1270" anchor="ctr"/>
            <a:lstStyle/>
            <a:p>
              <a:pPr algn="ctr" defTabSz="2222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500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4355284" y="3671659"/>
              <a:ext cx="2208265" cy="2183020"/>
            </a:xfrm>
            <a:custGeom>
              <a:avLst/>
              <a:gdLst>
                <a:gd name="connsiteX0" fmla="*/ 0 w 2208265"/>
                <a:gd name="connsiteY0" fmla="*/ 1091510 h 2183020"/>
                <a:gd name="connsiteX1" fmla="*/ 1104133 w 2208265"/>
                <a:gd name="connsiteY1" fmla="*/ 0 h 2183020"/>
                <a:gd name="connsiteX2" fmla="*/ 2208266 w 2208265"/>
                <a:gd name="connsiteY2" fmla="*/ 1091510 h 2183020"/>
                <a:gd name="connsiteX3" fmla="*/ 1104133 w 2208265"/>
                <a:gd name="connsiteY3" fmla="*/ 2183020 h 2183020"/>
                <a:gd name="connsiteX4" fmla="*/ 0 w 2208265"/>
                <a:gd name="connsiteY4" fmla="*/ 1091510 h 218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8265" h="2183020">
                  <a:moveTo>
                    <a:pt x="0" y="1091510"/>
                  </a:moveTo>
                  <a:cubicBezTo>
                    <a:pt x="0" y="488686"/>
                    <a:pt x="494337" y="0"/>
                    <a:pt x="1104133" y="0"/>
                  </a:cubicBezTo>
                  <a:cubicBezTo>
                    <a:pt x="1713929" y="0"/>
                    <a:pt x="2208266" y="488686"/>
                    <a:pt x="2208266" y="1091510"/>
                  </a:cubicBezTo>
                  <a:cubicBezTo>
                    <a:pt x="2208266" y="1694334"/>
                    <a:pt x="1713929" y="2183020"/>
                    <a:pt x="1104133" y="2183020"/>
                  </a:cubicBezTo>
                  <a:cubicBezTo>
                    <a:pt x="494337" y="2183020"/>
                    <a:pt x="0" y="1694334"/>
                    <a:pt x="0" y="1091510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331648" tIns="327951" rIns="331648" bIns="327951" spcCol="1270" anchor="ctr"/>
            <a:lstStyle/>
            <a:p>
              <a:pPr algn="ctr" eaLnBrk="1" hangingPunct="1">
                <a:defRPr/>
              </a:pPr>
              <a:r>
                <a:rPr lang="ru-RU" altLang="ru-RU" sz="130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Семейные</a:t>
              </a:r>
            </a:p>
            <a:p>
              <a:pPr algn="ctr" eaLnBrk="1" hangingPunct="1">
                <a:defRPr/>
              </a:pPr>
              <a:r>
                <a:rPr lang="ru-RU" altLang="ru-RU" sz="130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 обеды</a:t>
              </a:r>
              <a:endParaRPr lang="ru-RU" altLang="ru-RU" sz="1300" dirty="0">
                <a:ln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Полилиния 12"/>
            <p:cNvSpPr/>
            <p:nvPr/>
          </p:nvSpPr>
          <p:spPr>
            <a:xfrm rot="3633737">
              <a:off x="3537753" y="5030145"/>
              <a:ext cx="296852" cy="33337"/>
            </a:xfrm>
            <a:custGeom>
              <a:avLst/>
              <a:gdLst>
                <a:gd name="connsiteX0" fmla="*/ 0 w 296793"/>
                <a:gd name="connsiteY0" fmla="*/ 16611 h 33222"/>
                <a:gd name="connsiteX1" fmla="*/ 296793 w 296793"/>
                <a:gd name="connsiteY1" fmla="*/ 16611 h 33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6793" h="33222">
                  <a:moveTo>
                    <a:pt x="0" y="16611"/>
                  </a:moveTo>
                  <a:lnTo>
                    <a:pt x="296793" y="16611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153676" tIns="9190" rIns="153677" bIns="9192" spcCol="1270" anchor="ctr"/>
            <a:lstStyle/>
            <a:p>
              <a:pPr algn="ctr" defTabSz="2222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50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3203847" y="5075235"/>
              <a:ext cx="2040057" cy="1848458"/>
            </a:xfrm>
            <a:custGeom>
              <a:avLst/>
              <a:gdLst>
                <a:gd name="connsiteX0" fmla="*/ 0 w 2040057"/>
                <a:gd name="connsiteY0" fmla="*/ 924229 h 1848458"/>
                <a:gd name="connsiteX1" fmla="*/ 1020029 w 2040057"/>
                <a:gd name="connsiteY1" fmla="*/ 0 h 1848458"/>
                <a:gd name="connsiteX2" fmla="*/ 2040058 w 2040057"/>
                <a:gd name="connsiteY2" fmla="*/ 924229 h 1848458"/>
                <a:gd name="connsiteX3" fmla="*/ 1020029 w 2040057"/>
                <a:gd name="connsiteY3" fmla="*/ 1848458 h 1848458"/>
                <a:gd name="connsiteX4" fmla="*/ 0 w 2040057"/>
                <a:gd name="connsiteY4" fmla="*/ 924229 h 184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0057" h="1848458">
                  <a:moveTo>
                    <a:pt x="0" y="924229"/>
                  </a:moveTo>
                  <a:cubicBezTo>
                    <a:pt x="0" y="413791"/>
                    <a:pt x="456683" y="0"/>
                    <a:pt x="1020029" y="0"/>
                  </a:cubicBezTo>
                  <a:cubicBezTo>
                    <a:pt x="1583375" y="0"/>
                    <a:pt x="2040058" y="413791"/>
                    <a:pt x="2040058" y="924229"/>
                  </a:cubicBezTo>
                  <a:cubicBezTo>
                    <a:pt x="2040058" y="1434667"/>
                    <a:pt x="1583375" y="1848458"/>
                    <a:pt x="1020029" y="1848458"/>
                  </a:cubicBezTo>
                  <a:cubicBezTo>
                    <a:pt x="456683" y="1848458"/>
                    <a:pt x="0" y="1434667"/>
                    <a:pt x="0" y="924229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307014" tIns="278955" rIns="307014" bIns="278955" spcCol="1270" anchor="ctr"/>
            <a:lstStyle/>
            <a:p>
              <a:pPr algn="ctr" eaLnBrk="1" hangingPunct="1">
                <a:defRPr/>
              </a:pPr>
              <a:r>
                <a:rPr lang="ru-RU" altLang="ru-RU" sz="130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Домашние </a:t>
              </a:r>
            </a:p>
            <a:p>
              <a:pPr algn="ctr" eaLnBrk="1" hangingPunct="1">
                <a:defRPr/>
              </a:pPr>
              <a:r>
                <a:rPr lang="ru-RU" altLang="ru-RU" sz="130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Хлопоты,</a:t>
              </a:r>
            </a:p>
            <a:p>
              <a:pPr algn="ctr" eaLnBrk="1" hangingPunct="1">
                <a:defRPr/>
              </a:pPr>
              <a:r>
                <a:rPr lang="ru-RU" altLang="ru-RU" sz="130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Уборка.</a:t>
              </a:r>
              <a:endParaRPr lang="ru-RU" altLang="ru-RU" sz="1300" dirty="0">
                <a:ln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Полилиния 14"/>
            <p:cNvSpPr/>
            <p:nvPr/>
          </p:nvSpPr>
          <p:spPr>
            <a:xfrm rot="17593231">
              <a:off x="2791619" y="5036495"/>
              <a:ext cx="214305" cy="33337"/>
            </a:xfrm>
            <a:custGeom>
              <a:avLst/>
              <a:gdLst>
                <a:gd name="connsiteX0" fmla="*/ 0 w 214643"/>
                <a:gd name="connsiteY0" fmla="*/ 16611 h 33222"/>
                <a:gd name="connsiteX1" fmla="*/ 214643 w 214643"/>
                <a:gd name="connsiteY1" fmla="*/ 16611 h 33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4643" h="33222">
                  <a:moveTo>
                    <a:pt x="214643" y="16611"/>
                  </a:moveTo>
                  <a:lnTo>
                    <a:pt x="0" y="16611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114654" tIns="11245" rIns="114657" bIns="11245" spcCol="1270" anchor="ctr"/>
            <a:lstStyle/>
            <a:p>
              <a:pPr algn="ctr" defTabSz="2222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500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1475663" y="5085175"/>
              <a:ext cx="2014630" cy="1873718"/>
            </a:xfrm>
            <a:custGeom>
              <a:avLst/>
              <a:gdLst>
                <a:gd name="connsiteX0" fmla="*/ 0 w 2014630"/>
                <a:gd name="connsiteY0" fmla="*/ 936859 h 1873718"/>
                <a:gd name="connsiteX1" fmla="*/ 1007315 w 2014630"/>
                <a:gd name="connsiteY1" fmla="*/ 0 h 1873718"/>
                <a:gd name="connsiteX2" fmla="*/ 2014630 w 2014630"/>
                <a:gd name="connsiteY2" fmla="*/ 936859 h 1873718"/>
                <a:gd name="connsiteX3" fmla="*/ 1007315 w 2014630"/>
                <a:gd name="connsiteY3" fmla="*/ 1873718 h 1873718"/>
                <a:gd name="connsiteX4" fmla="*/ 0 w 2014630"/>
                <a:gd name="connsiteY4" fmla="*/ 936859 h 1873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4630" h="1873718">
                  <a:moveTo>
                    <a:pt x="0" y="936859"/>
                  </a:moveTo>
                  <a:cubicBezTo>
                    <a:pt x="0" y="419446"/>
                    <a:pt x="450990" y="0"/>
                    <a:pt x="1007315" y="0"/>
                  </a:cubicBezTo>
                  <a:cubicBezTo>
                    <a:pt x="1563640" y="0"/>
                    <a:pt x="2014630" y="419446"/>
                    <a:pt x="2014630" y="936859"/>
                  </a:cubicBezTo>
                  <a:cubicBezTo>
                    <a:pt x="2014630" y="1454272"/>
                    <a:pt x="1563640" y="1873718"/>
                    <a:pt x="1007315" y="1873718"/>
                  </a:cubicBezTo>
                  <a:cubicBezTo>
                    <a:pt x="450990" y="1873718"/>
                    <a:pt x="0" y="1454272"/>
                    <a:pt x="0" y="936859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302656" tIns="282020" rIns="302656" bIns="282020" spcCol="1270" anchor="ctr"/>
            <a:lstStyle/>
            <a:p>
              <a:pPr algn="ctr" eaLnBrk="1" hangingPunct="1">
                <a:defRPr/>
              </a:pPr>
              <a:r>
                <a:rPr lang="ru-RU" altLang="ru-RU" sz="120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Православные </a:t>
              </a:r>
            </a:p>
            <a:p>
              <a:pPr algn="ctr" eaLnBrk="1" hangingPunct="1">
                <a:defRPr/>
              </a:pPr>
              <a:r>
                <a:rPr lang="ru-RU" altLang="ru-RU" sz="120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традиции</a:t>
              </a:r>
            </a:p>
          </p:txBody>
        </p:sp>
        <p:sp>
          <p:nvSpPr>
            <p:cNvPr id="17" name="Полилиния 16"/>
            <p:cNvSpPr/>
            <p:nvPr/>
          </p:nvSpPr>
          <p:spPr>
            <a:xfrm rot="20828571">
              <a:off x="2075645" y="4457078"/>
              <a:ext cx="430216" cy="33336"/>
            </a:xfrm>
            <a:custGeom>
              <a:avLst/>
              <a:gdLst>
                <a:gd name="connsiteX0" fmla="*/ 0 w 429224"/>
                <a:gd name="connsiteY0" fmla="*/ 16611 h 33222"/>
                <a:gd name="connsiteX1" fmla="*/ 429224 w 429224"/>
                <a:gd name="connsiteY1" fmla="*/ 16611 h 33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9224" h="33222">
                  <a:moveTo>
                    <a:pt x="429224" y="16611"/>
                  </a:moveTo>
                  <a:lnTo>
                    <a:pt x="0" y="16611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16580" tIns="5880" rIns="216583" bIns="5881" spcCol="1270" anchor="ctr"/>
            <a:lstStyle/>
            <a:p>
              <a:pPr algn="ctr" defTabSz="2222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500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-64326" y="3639169"/>
              <a:ext cx="2171248" cy="2248000"/>
            </a:xfrm>
            <a:custGeom>
              <a:avLst/>
              <a:gdLst>
                <a:gd name="connsiteX0" fmla="*/ 0 w 2171248"/>
                <a:gd name="connsiteY0" fmla="*/ 1124000 h 2248000"/>
                <a:gd name="connsiteX1" fmla="*/ 1085624 w 2171248"/>
                <a:gd name="connsiteY1" fmla="*/ 0 h 2248000"/>
                <a:gd name="connsiteX2" fmla="*/ 2171248 w 2171248"/>
                <a:gd name="connsiteY2" fmla="*/ 1124000 h 2248000"/>
                <a:gd name="connsiteX3" fmla="*/ 1085624 w 2171248"/>
                <a:gd name="connsiteY3" fmla="*/ 2248000 h 2248000"/>
                <a:gd name="connsiteX4" fmla="*/ 0 w 2171248"/>
                <a:gd name="connsiteY4" fmla="*/ 1124000 h 224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1248" h="2248000">
                  <a:moveTo>
                    <a:pt x="0" y="1124000"/>
                  </a:moveTo>
                  <a:cubicBezTo>
                    <a:pt x="0" y="503232"/>
                    <a:pt x="486050" y="0"/>
                    <a:pt x="1085624" y="0"/>
                  </a:cubicBezTo>
                  <a:cubicBezTo>
                    <a:pt x="1685198" y="0"/>
                    <a:pt x="2171248" y="503232"/>
                    <a:pt x="2171248" y="1124000"/>
                  </a:cubicBezTo>
                  <a:cubicBezTo>
                    <a:pt x="2171248" y="1744768"/>
                    <a:pt x="1685198" y="2248000"/>
                    <a:pt x="1085624" y="2248000"/>
                  </a:cubicBezTo>
                  <a:cubicBezTo>
                    <a:pt x="486050" y="2248000"/>
                    <a:pt x="0" y="1744768"/>
                    <a:pt x="0" y="1124000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325592" tIns="336832" rIns="325592" bIns="336832" spcCol="1270" anchor="ctr"/>
            <a:lstStyle/>
            <a:p>
              <a:pPr algn="ctr" eaLnBrk="1" hangingPunct="1">
                <a:defRPr/>
              </a:pPr>
              <a:r>
                <a:rPr lang="ru-RU" altLang="ru-RU" sz="120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Проводить</a:t>
              </a:r>
            </a:p>
            <a:p>
              <a:pPr algn="ctr" eaLnBrk="1" hangingPunct="1">
                <a:defRPr/>
              </a:pPr>
              <a:r>
                <a:rPr lang="ru-RU" altLang="ru-RU" sz="120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Вместе все </a:t>
              </a:r>
            </a:p>
            <a:p>
              <a:pPr algn="ctr" eaLnBrk="1" hangingPunct="1">
                <a:defRPr/>
              </a:pPr>
              <a:r>
                <a:rPr lang="ru-RU" altLang="ru-RU" sz="120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праздники </a:t>
              </a:r>
            </a:p>
            <a:p>
              <a:pPr algn="ctr" eaLnBrk="1" hangingPunct="1">
                <a:defRPr/>
              </a:pPr>
              <a:r>
                <a:rPr lang="ru-RU" altLang="ru-RU" sz="120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По календарю</a:t>
              </a:r>
            </a:p>
          </p:txBody>
        </p:sp>
        <p:sp>
          <p:nvSpPr>
            <p:cNvPr id="19" name="Полилиния 18"/>
            <p:cNvSpPr/>
            <p:nvPr/>
          </p:nvSpPr>
          <p:spPr>
            <a:xfrm rot="19389687">
              <a:off x="3806036" y="3657006"/>
              <a:ext cx="427041" cy="31749"/>
            </a:xfrm>
            <a:custGeom>
              <a:avLst/>
              <a:gdLst>
                <a:gd name="connsiteX0" fmla="*/ 0 w 428401"/>
                <a:gd name="connsiteY0" fmla="*/ 16611 h 33222"/>
                <a:gd name="connsiteX1" fmla="*/ 428401 w 428401"/>
                <a:gd name="connsiteY1" fmla="*/ 16611 h 33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401" h="33222">
                  <a:moveTo>
                    <a:pt x="0" y="16611"/>
                  </a:moveTo>
                  <a:lnTo>
                    <a:pt x="428401" y="16611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16190" tIns="5901" rIns="216190" bIns="5900" spcCol="1270" anchor="ctr"/>
            <a:lstStyle/>
            <a:p>
              <a:pPr algn="ctr" defTabSz="2222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500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3959342" y="1883996"/>
              <a:ext cx="2158474" cy="2051115"/>
            </a:xfrm>
            <a:custGeom>
              <a:avLst/>
              <a:gdLst>
                <a:gd name="connsiteX0" fmla="*/ 0 w 2158474"/>
                <a:gd name="connsiteY0" fmla="*/ 1025558 h 2051115"/>
                <a:gd name="connsiteX1" fmla="*/ 1079237 w 2158474"/>
                <a:gd name="connsiteY1" fmla="*/ 0 h 2051115"/>
                <a:gd name="connsiteX2" fmla="*/ 2158474 w 2158474"/>
                <a:gd name="connsiteY2" fmla="*/ 1025558 h 2051115"/>
                <a:gd name="connsiteX3" fmla="*/ 1079237 w 2158474"/>
                <a:gd name="connsiteY3" fmla="*/ 2051116 h 2051115"/>
                <a:gd name="connsiteX4" fmla="*/ 0 w 2158474"/>
                <a:gd name="connsiteY4" fmla="*/ 1025558 h 2051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8474" h="2051115">
                  <a:moveTo>
                    <a:pt x="0" y="1025558"/>
                  </a:moveTo>
                  <a:cubicBezTo>
                    <a:pt x="0" y="459158"/>
                    <a:pt x="483191" y="0"/>
                    <a:pt x="1079237" y="0"/>
                  </a:cubicBezTo>
                  <a:cubicBezTo>
                    <a:pt x="1675283" y="0"/>
                    <a:pt x="2158474" y="459158"/>
                    <a:pt x="2158474" y="1025558"/>
                  </a:cubicBezTo>
                  <a:cubicBezTo>
                    <a:pt x="2158474" y="1591958"/>
                    <a:pt x="1675283" y="2051116"/>
                    <a:pt x="1079237" y="2051116"/>
                  </a:cubicBezTo>
                  <a:cubicBezTo>
                    <a:pt x="483191" y="2051116"/>
                    <a:pt x="0" y="1591958"/>
                    <a:pt x="0" y="1025558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323721" tIns="307999" rIns="323721" bIns="307999" spcCol="1270" anchor="ctr"/>
            <a:lstStyle/>
            <a:p>
              <a:pPr algn="ctr" eaLnBrk="1" hangingPunct="1">
                <a:defRPr/>
              </a:pPr>
              <a:r>
                <a:rPr lang="ru-RU" altLang="ru-RU" sz="120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Совместный </a:t>
              </a:r>
            </a:p>
            <a:p>
              <a:pPr algn="ctr" eaLnBrk="1" hangingPunct="1">
                <a:defRPr/>
              </a:pPr>
              <a:r>
                <a:rPr lang="ru-RU" altLang="ru-RU" sz="1200">
                  <a:ln/>
                  <a:latin typeface="Arial" panose="020B0604020202020204" pitchFamily="34" charset="0"/>
                  <a:cs typeface="Arial" panose="020B0604020202020204" pitchFamily="34" charset="0"/>
                </a:rPr>
                <a:t>прием пищи</a:t>
              </a:r>
            </a:p>
          </p:txBody>
        </p:sp>
      </p:grpSp>
    </p:spTree>
    <p:custDataLst>
      <p:tags r:id="rId1"/>
    </p:custDataLst>
  </p:cSld>
  <p:clrMapOvr>
    <a:masterClrMapping/>
  </p:clrMapOvr>
  <p:transition advTm="1257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2|1|1.1|1.2|1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0.7|2.2|2.5|1.5|1.6|1.8|3.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1462</TotalTime>
  <Words>784</Words>
  <Application>Microsoft Office PowerPoint</Application>
  <PresentationFormat>Экран (4:3)</PresentationFormat>
  <Paragraphs>194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ale31937595@yandex.ru</dc:creator>
  <cp:lastModifiedBy>PC_Home</cp:lastModifiedBy>
  <cp:revision>27</cp:revision>
  <dcterms:created xsi:type="dcterms:W3CDTF">2017-10-20T16:48:53Z</dcterms:created>
  <dcterms:modified xsi:type="dcterms:W3CDTF">2022-12-04T15:37:06Z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1182158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