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1" r:id="rId5"/>
    <p:sldId id="271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67" autoAdjust="0"/>
    <p:restoredTop sz="94364" autoAdjust="0"/>
  </p:normalViewPr>
  <p:slideViewPr>
    <p:cSldViewPr>
      <p:cViewPr varScale="1">
        <p:scale>
          <a:sx n="72" d="100"/>
          <a:sy n="72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378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3180B-9679-4311-A65D-2FF8E0859D3A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F2DCE-B5FC-46DE-B507-9C7F334AE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2DCE-B5FC-46DE-B507-9C7F334AE4E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F2DCE-B5FC-46DE-B507-9C7F334AE4E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4382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1218745-Theater-stage-with-red-curtain-and-masks-Stock-Vecto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31541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686700" cy="21328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8009" y="2274838"/>
            <a:ext cx="79208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dirty="0" smtClean="0"/>
          </a:p>
          <a:p>
            <a:pPr algn="ctr"/>
            <a:endParaRPr lang="ru-RU" sz="4800" b="1" i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4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«неделя театра»: «Волшебный мир детской сказки.»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14089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№ 376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90423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Ковальчук Анжела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Курбановна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1218745-Theater-stage-with-red-curtain-and-masks-Stock-Vecto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0543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115064" cy="108266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cs typeface="Aharoni" pitchFamily="2" charset="-79"/>
              </a:rPr>
              <a:t>Актуальность</a:t>
            </a:r>
            <a:endParaRPr lang="ru-RU" sz="5400" b="1" dirty="0">
              <a:solidFill>
                <a:srgbClr val="FFFF00"/>
              </a:solidFill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859340"/>
            <a:ext cx="734481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годы, к сожалению, отмечается увеличение количества детей, имеющих нарушения речи. А ясная и правильная речь - это залог продуктивного общения, уверенности, успешности.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деятельность – это самый распространённый вид детского творчества. Она близка и понятна ребёнку, глубоко лежит в его природе и находит своё отстранение стихийно, потому что связана с игрой. Всякую свою выдумку, впечатления из окружающей жизни ребёнку хочется выложить в живые образы и действия. Входя в образ, он играет любые роли, стараясь подражать тому, что видит и что его заинтересовало, и, получая огромное эмоциональное наслаждение.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возникла идея - создания системы педагогических мероприятий по развитию речи детей дошкольного возраста  через театрализованную деятельность.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1218745-Theater-stage-with-red-curtain-and-masks-Stock-Vec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активной речи детей раннего возраста средствами театрализованных игр. </a:t>
            </a:r>
            <a:r>
              <a:rPr lang="ru-RU" sz="4000" dirty="0" smtClean="0">
                <a:solidFill>
                  <a:srgbClr val="00B0F0"/>
                </a:solidFill>
              </a:rPr>
              <a:t/>
            </a:r>
            <a:br>
              <a:rPr lang="ru-RU" sz="4000" dirty="0" smtClean="0">
                <a:solidFill>
                  <a:srgbClr val="00B0F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72129"/>
            <a:ext cx="89644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творческого, раскованного, эмоционального, общительного ребенка, владеющего своим телом и словом, слышащего и понимающего партнера во взаимодействии;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и развитие внутренней (воля, память, мышление, внимание, воображение, подлинность в ощущениях) и внешней (чувства ритма, темпа, чувства пространства и времени, вера в предлагаемые обстоятельства) техники актера в каждом ребенке;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совершенствование грамматического строя речи ребенка, его звуковой культуры, монологической, диалогической формы речи;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игровых навыков и творческой самостоятельности детей через постановку музыкальных, театральных сказок, кукольных спектаклей, игр-драматизаций, упражнений актерского тренинга; активизация мыслительного процесса и познавательного интереса у детей.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218745-Theater-stage-with-red-curtain-and-masks-Stock-Vecto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00802" y="1268760"/>
            <a:ext cx="3551312" cy="50405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Для 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обогащения предметно – развивающей среды в группе был разработан и реализован проект  с участием родителей «Сказка своими руками» . </a:t>
            </a:r>
          </a:p>
          <a:p>
            <a:pPr>
              <a:buNone/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Были изготовлены  персонажи сказок и атрибуты к ним из разных материалов.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Результатом 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было </a:t>
            </a:r>
            <a:r>
              <a:rPr lang="ru-RU" sz="16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инсценирование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готового театра ребёнком. 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 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дети на основе готовых кукольных театров продолжают разыгрывать сказки, составлять интересные и необычные рассказы, меняя героев и обстановку. 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Изготовлены 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виды ширм.</a:t>
            </a:r>
          </a:p>
          <a:p>
            <a:pPr algn="ctr">
              <a:buNone/>
            </a:pP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1154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cs typeface="Aharoni" pitchFamily="2" charset="-79"/>
              </a:rPr>
              <a:t>Предметно – развивающая среда: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420888"/>
            <a:ext cx="4786544" cy="3787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218745-Theater-stage-with-red-curtain-and-masks-Stock-Vecto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0826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cs typeface="Aharoni" pitchFamily="2" charset="-79"/>
              </a:rPr>
              <a:t>Виды театров используемые в работе: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1373971"/>
            <a:ext cx="2304488" cy="25178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00809" y="4226412"/>
            <a:ext cx="3199183" cy="25910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8959" y="4174509"/>
            <a:ext cx="3347841" cy="259102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6474" y="1334256"/>
            <a:ext cx="396447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перчаточный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камней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кукольный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фланелеграфе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костюмированый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масочный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на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палочках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теневой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1218745-Theater-stage-with-red-curtain-and-masks-Stock-Vecto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204864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5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8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8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endParaRPr lang="ru-RU" sz="8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7707"/>
            <a:ext cx="2048434" cy="1579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3712" y="4382809"/>
            <a:ext cx="2097206" cy="247519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382</Words>
  <Application>Microsoft Office PowerPoint</Application>
  <PresentationFormat>Экран (4:3)</PresentationFormat>
  <Paragraphs>40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</vt:lpstr>
      <vt:lpstr>Актуальность</vt:lpstr>
      <vt:lpstr>Цель: Развитие активной речи детей раннего возраста средствами театрализованных игр.    </vt:lpstr>
      <vt:lpstr>Предметно – развивающая среда:</vt:lpstr>
      <vt:lpstr>Виды театров используемые в работе: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Развитие речи детей раннего возраста посредством театрализованной деятельности»</dc:title>
  <dc:creator>Рузиля Рамазанова</dc:creator>
  <cp:lastModifiedBy>Чароит</cp:lastModifiedBy>
  <cp:revision>96</cp:revision>
  <dcterms:created xsi:type="dcterms:W3CDTF">2017-10-20T16:26:37Z</dcterms:created>
  <dcterms:modified xsi:type="dcterms:W3CDTF">2022-12-04T09:21:43Z</dcterms:modified>
</cp:coreProperties>
</file>