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4" r:id="rId3"/>
    <p:sldId id="275" r:id="rId4"/>
    <p:sldId id="276" r:id="rId5"/>
    <p:sldId id="277" r:id="rId6"/>
    <p:sldId id="278" r:id="rId7"/>
    <p:sldId id="279" r:id="rId8"/>
    <p:sldId id="259" r:id="rId9"/>
    <p:sldId id="270" r:id="rId10"/>
    <p:sldId id="260" r:id="rId11"/>
    <p:sldId id="261" r:id="rId12"/>
    <p:sldId id="271" r:id="rId13"/>
    <p:sldId id="262" r:id="rId14"/>
    <p:sldId id="263" r:id="rId15"/>
    <p:sldId id="273" r:id="rId16"/>
    <p:sldId id="264" r:id="rId17"/>
    <p:sldId id="265" r:id="rId18"/>
    <p:sldId id="266" r:id="rId19"/>
    <p:sldId id="267" r:id="rId20"/>
    <p:sldId id="272" r:id="rId21"/>
    <p:sldId id="26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593" autoAdjust="0"/>
  </p:normalViewPr>
  <p:slideViewPr>
    <p:cSldViewPr>
      <p:cViewPr varScale="1">
        <p:scale>
          <a:sx n="50" d="100"/>
          <a:sy n="50" d="100"/>
        </p:scale>
        <p:origin x="-109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51DD-B4BE-46CF-A78F-F4C769EDE6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D7440-521A-48AE-B740-EF46B28B1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51DD-B4BE-46CF-A78F-F4C769EDE6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D7440-521A-48AE-B740-EF46B28B1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51DD-B4BE-46CF-A78F-F4C769EDE6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D7440-521A-48AE-B740-EF46B28B1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51DD-B4BE-46CF-A78F-F4C769EDE6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D7440-521A-48AE-B740-EF46B28B1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51DD-B4BE-46CF-A78F-F4C769EDE6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D7440-521A-48AE-B740-EF46B28B1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51DD-B4BE-46CF-A78F-F4C769EDE6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D7440-521A-48AE-B740-EF46B28B1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51DD-B4BE-46CF-A78F-F4C769EDE6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D7440-521A-48AE-B740-EF46B28B1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51DD-B4BE-46CF-A78F-F4C769EDE6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D7440-521A-48AE-B740-EF46B28B1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51DD-B4BE-46CF-A78F-F4C769EDE6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D7440-521A-48AE-B740-EF46B28B1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51DD-B4BE-46CF-A78F-F4C769EDE6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D7440-521A-48AE-B740-EF46B28B1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51DD-B4BE-46CF-A78F-F4C769EDE6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D7440-521A-48AE-B740-EF46B28B1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251DD-B4BE-46CF-A78F-F4C769EDE6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D7440-521A-48AE-B740-EF46B28B1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positphotos_95061098-stock-photo-domestic-goose-anser-anser-domesticu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76269" y="2071678"/>
            <a:ext cx="2310573" cy="2857520"/>
          </a:xfrm>
          <a:prstGeom prst="rect">
            <a:avLst/>
          </a:prstGeom>
        </p:spPr>
      </p:pic>
      <p:pic>
        <p:nvPicPr>
          <p:cNvPr id="4" name="Рисунок 3" descr="H8540191d4d7f4aafb2dd7a187f53e71aQ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34" y="1000108"/>
            <a:ext cx="4929222" cy="4929222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5" name="Стрелка вправо 4"/>
          <p:cNvSpPr/>
          <p:nvPr/>
        </p:nvSpPr>
        <p:spPr>
          <a:xfrm rot="10800000">
            <a:off x="5643570" y="335756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 0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1738794" y="-977830"/>
            <a:ext cx="5786479" cy="8599349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 0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0800000">
            <a:off x="1428728" y="0"/>
            <a:ext cx="5789518" cy="664371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 0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1753804" y="-753728"/>
            <a:ext cx="5850708" cy="8072496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 0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1537241" y="-894355"/>
            <a:ext cx="6215106" cy="8575272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 0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0800000">
            <a:off x="1928794" y="82372"/>
            <a:ext cx="5754643" cy="6775628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1320908" y="274320"/>
            <a:ext cx="7120128" cy="6047232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 0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1691014" y="-1691015"/>
            <a:ext cx="6858000" cy="10240029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 001.jpg"/>
          <p:cNvPicPr>
            <a:picLocks noChangeAspect="1"/>
          </p:cNvPicPr>
          <p:nvPr/>
        </p:nvPicPr>
        <p:blipFill>
          <a:blip r:embed="rId2" cstate="email"/>
          <a:srcRect l="3602"/>
          <a:stretch>
            <a:fillRect/>
          </a:stretch>
        </p:blipFill>
        <p:spPr>
          <a:xfrm>
            <a:off x="500034" y="428604"/>
            <a:ext cx="8140442" cy="6091205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 017.jpg"/>
          <p:cNvPicPr>
            <a:picLocks noChangeAspect="1"/>
          </p:cNvPicPr>
          <p:nvPr/>
        </p:nvPicPr>
        <p:blipFill>
          <a:blip r:embed="rId2" cstate="email"/>
          <a:srcRect l="3125"/>
          <a:stretch>
            <a:fillRect/>
          </a:stretch>
        </p:blipFill>
        <p:spPr>
          <a:xfrm rot="10800000">
            <a:off x="2000250" y="-811193"/>
            <a:ext cx="5572146" cy="7669192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1694903" y="-909141"/>
            <a:ext cx="5715017" cy="8533383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95061098-stock-photo-domestic-goose-anser-anser-domesticu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76269" y="2071678"/>
            <a:ext cx="2310573" cy="2857520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 rot="10800000">
            <a:off x="5643570" y="335756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f0A-KRApR8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285728"/>
            <a:ext cx="4857784" cy="6151156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7" name="Рисунок 6" descr="DSCN9679.jpg"/>
          <p:cNvPicPr>
            <a:picLocks noChangeAspect="1"/>
          </p:cNvPicPr>
          <p:nvPr/>
        </p:nvPicPr>
        <p:blipFill>
          <a:blip r:embed="rId4" cstate="email"/>
          <a:srcRect l="4687" t="8333" r="12500" b="9375"/>
          <a:stretch>
            <a:fillRect/>
          </a:stretch>
        </p:blipFill>
        <p:spPr>
          <a:xfrm rot="5400000">
            <a:off x="-32135" y="1032210"/>
            <a:ext cx="6422189" cy="4786348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.jpg"/>
          <p:cNvPicPr>
            <a:picLocks noChangeAspect="1"/>
          </p:cNvPicPr>
          <p:nvPr/>
        </p:nvPicPr>
        <p:blipFill>
          <a:blip r:embed="rId2" cstate="email"/>
          <a:srcRect r="2793"/>
          <a:stretch>
            <a:fillRect/>
          </a:stretch>
        </p:blipFill>
        <p:spPr>
          <a:xfrm rot="5400000">
            <a:off x="1733537" y="-804898"/>
            <a:ext cx="5581651" cy="8477284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14525" y="0"/>
            <a:ext cx="5314950" cy="68580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95061098-stock-photo-domestic-goose-anser-anser-domesticu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76269" y="2071678"/>
            <a:ext cx="2310573" cy="2857520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 rot="10800000">
            <a:off x="5643570" y="335756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1lmm3dqkr4u.jpg"/>
          <p:cNvPicPr>
            <a:picLocks noChangeAspect="1"/>
          </p:cNvPicPr>
          <p:nvPr/>
        </p:nvPicPr>
        <p:blipFill>
          <a:blip r:embed="rId3"/>
          <a:srcRect l="18775" r="19893"/>
          <a:stretch>
            <a:fillRect/>
          </a:stretch>
        </p:blipFill>
        <p:spPr>
          <a:xfrm>
            <a:off x="357158" y="500042"/>
            <a:ext cx="4929222" cy="5676278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95061098-stock-photo-domestic-goose-anser-anser-domesticu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76269" y="2071678"/>
            <a:ext cx="2310573" cy="2857520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 rot="10800000">
            <a:off x="5643570" y="335756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600x0_wlgauchlcefxypqx_jpg_49e5.jpg"/>
          <p:cNvPicPr>
            <a:picLocks noChangeAspect="1"/>
          </p:cNvPicPr>
          <p:nvPr/>
        </p:nvPicPr>
        <p:blipFill>
          <a:blip r:embed="rId3"/>
          <a:srcRect t="32812" b="31250"/>
          <a:stretch>
            <a:fillRect/>
          </a:stretch>
        </p:blipFill>
        <p:spPr>
          <a:xfrm>
            <a:off x="285720" y="928670"/>
            <a:ext cx="5963478" cy="214314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5" name="Рисунок 4" descr="75052_original.jpg"/>
          <p:cNvPicPr>
            <a:picLocks noChangeAspect="1"/>
          </p:cNvPicPr>
          <p:nvPr/>
        </p:nvPicPr>
        <p:blipFill>
          <a:blip r:embed="rId4" cstate="email"/>
          <a:srcRect t="17187" b="28906"/>
          <a:stretch>
            <a:fillRect/>
          </a:stretch>
        </p:blipFill>
        <p:spPr>
          <a:xfrm>
            <a:off x="285720" y="3929066"/>
            <a:ext cx="5654262" cy="2286016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95061098-stock-photo-domestic-goose-anser-anser-domesticu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76269" y="2071678"/>
            <a:ext cx="2310573" cy="2857520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 rot="10800000">
            <a:off x="5643570" y="335756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528661_5bbb375a0df0cb8050e75b04f2b699f9_8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1500174"/>
            <a:ext cx="5238787" cy="392909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95061098-stock-photo-domestic-goose-anser-anser-domesticu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572264" y="2071678"/>
            <a:ext cx="2310573" cy="2857520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 rot="10800000">
            <a:off x="5643570" y="335756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d27a7cb679646cf3a184812f7ec0e0d2c4ded803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1643050"/>
            <a:ext cx="5286412" cy="3524275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_0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785926"/>
            <a:ext cx="4688304" cy="4286280"/>
          </a:xfrm>
          <a:prstGeom prst="rect">
            <a:avLst/>
          </a:prstGeom>
        </p:spPr>
      </p:pic>
      <p:pic>
        <p:nvPicPr>
          <p:cNvPr id="3" name="Рисунок 2" descr="depositphotos_95061098-stock-photo-domestic-goose-anser-anser-domesticu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72264" y="2071678"/>
            <a:ext cx="2310573" cy="2857520"/>
          </a:xfrm>
          <a:prstGeom prst="rect">
            <a:avLst/>
          </a:prstGeom>
        </p:spPr>
      </p:pic>
      <p:sp>
        <p:nvSpPr>
          <p:cNvPr id="4" name="Стрелка вправо 3"/>
          <p:cNvSpPr/>
          <p:nvPr/>
        </p:nvSpPr>
        <p:spPr>
          <a:xfrm rot="10800000">
            <a:off x="5643570" y="335756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maxresdefault (1).jpg"/>
          <p:cNvPicPr>
            <a:picLocks noChangeAspect="1"/>
          </p:cNvPicPr>
          <p:nvPr/>
        </p:nvPicPr>
        <p:blipFill>
          <a:blip r:embed="rId4" cstate="email"/>
          <a:srcRect r="10734" b="13043"/>
          <a:stretch>
            <a:fillRect/>
          </a:stretch>
        </p:blipFill>
        <p:spPr>
          <a:xfrm>
            <a:off x="214282" y="2143116"/>
            <a:ext cx="5214974" cy="285752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 00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0800000">
            <a:off x="1500166" y="0"/>
            <a:ext cx="5775609" cy="6614004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 0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1818065" y="-1032303"/>
            <a:ext cx="5500726" cy="8565416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0</Words>
  <Application>Microsoft Office PowerPoint</Application>
  <PresentationFormat>Экран (4:3)</PresentationFormat>
  <Paragraphs>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Ирина</cp:lastModifiedBy>
  <cp:revision>19</cp:revision>
  <dcterms:created xsi:type="dcterms:W3CDTF">2013-11-13T09:02:41Z</dcterms:created>
  <dcterms:modified xsi:type="dcterms:W3CDTF">2022-12-04T20:09:05Z</dcterms:modified>
</cp:coreProperties>
</file>