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2002E-368B-48B0-ADE5-287CDF3F5A2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CDC0-26A3-4CBB-99F4-CD023431C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ng.pngtree.com/58pic/32/71/44/78M58PICcxrhqxXk2Aezf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ТАЙНЫ </a:t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ПОДВОДНОГО МИРА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786322"/>
            <a:ext cx="2857520" cy="85247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sz="1600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Опалюк</a:t>
            </a:r>
            <a:r>
              <a:rPr lang="ru-RU" sz="1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Т.Б.</a:t>
            </a:r>
            <a:endParaRPr lang="ru-RU" sz="16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pic>
        <p:nvPicPr>
          <p:cNvPr id="4098" name="Picture 2" descr="F:\п\IMG-20201004-WA0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357166"/>
            <a:ext cx="2928940" cy="283370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099" name="Picture 3" descr="F:\п\IMG-20201004-WA0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928646"/>
            <a:ext cx="2714644" cy="361952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100" name="Picture 4" descr="F:\п\IMG-20201004-WA00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714356"/>
            <a:ext cx="2786064" cy="371475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101" name="Picture 5" descr="F:\п\IMG-20201004-WA00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43174" y="3500438"/>
            <a:ext cx="3786214" cy="262534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sp>
        <p:nvSpPr>
          <p:cNvPr id="5122" name="AutoShape 2" descr="G:\%D0%BF\20201019_101901_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G:\п\20201019_101901_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3429000"/>
            <a:ext cx="4143404" cy="310755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6" name="Picture 2" descr="G:\п\20201020_0732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14290"/>
            <a:ext cx="2786082" cy="365933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7" name="Picture 3" descr="G:\п\20201020_0733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142852"/>
            <a:ext cx="2928958" cy="399554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3143240" y="214290"/>
            <a:ext cx="27146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журнала «Копилка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знаний : Подводный мир»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Многогранный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подводный мир и сегодня остается малоизученным. Известно, что под водой обитает большое количество редких и удивительных существ. В глубинах морей и океанов, существует свой, несравнимый ни с чем, удивительный, и не похожий на тот, что окружает нас с вами подводный мир. В подводном мире свои правила и условия для выживания. Но помимо всех опасностей этот мир затаил в себе удивительную красоту и свою уникальность, какую не найти на суше, ни где-либо ещё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 тема является очень интересной и увлекательной для детей старшего дошкольного возраста.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>
                <a:solidFill>
                  <a:srgbClr val="FF0000"/>
                </a:solidFill>
              </a:rPr>
              <a:t>Цель проекта</a:t>
            </a:r>
            <a:r>
              <a:rPr lang="ru-RU" sz="2000" dirty="0">
                <a:solidFill>
                  <a:srgbClr val="FF0000"/>
                </a:solidFill>
              </a:rPr>
              <a:t>: </a:t>
            </a:r>
            <a:r>
              <a:rPr lang="ru-RU" sz="2000" dirty="0">
                <a:solidFill>
                  <a:srgbClr val="FFFF00"/>
                </a:solidFill>
              </a:rPr>
              <a:t>расширять знания детей о подводном мире и его обитателях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ru-RU" sz="2000" b="1" i="1" dirty="0">
                <a:solidFill>
                  <a:srgbClr val="FF0000"/>
                </a:solidFill>
              </a:rPr>
              <a:t>Задачи проекта</a:t>
            </a:r>
            <a:r>
              <a:rPr lang="ru-RU" sz="2000" b="1" i="1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- </a:t>
            </a:r>
            <a:r>
              <a:rPr lang="ru-RU" sz="2000" dirty="0">
                <a:solidFill>
                  <a:srgbClr val="FFFF00"/>
                </a:solidFill>
              </a:rPr>
              <a:t>Познакомить с разнообразием подводного мира, с его значимостью для всего живого на планете; со строением и жизнедеятельностью обитателей подводного мира.</a:t>
            </a:r>
          </a:p>
          <a:p>
            <a:pPr>
              <a:buNone/>
            </a:pPr>
            <a:r>
              <a:rPr lang="ru-RU" sz="2000" dirty="0">
                <a:solidFill>
                  <a:srgbClr val="FFFF00"/>
                </a:solidFill>
              </a:rPr>
              <a:t>- Развивать воображение, мышление в процессе наблюдения, исследования природных объектов;  умение передавать свои чувства от общений с природой в рисунках и поделках.</a:t>
            </a:r>
          </a:p>
          <a:p>
            <a:pPr>
              <a:buNone/>
            </a:pPr>
            <a:r>
              <a:rPr lang="ru-RU" sz="2000" dirty="0">
                <a:solidFill>
                  <a:srgbClr val="FFFF00"/>
                </a:solidFill>
              </a:rPr>
              <a:t>- Обогащать словарный запас детей и их знания о подводном мире.</a:t>
            </a:r>
          </a:p>
          <a:p>
            <a:pPr>
              <a:buNone/>
            </a:pPr>
            <a:r>
              <a:rPr lang="ru-RU" sz="2000" dirty="0">
                <a:solidFill>
                  <a:srgbClr val="FFFF00"/>
                </a:solidFill>
              </a:rPr>
              <a:t>- Воспитывать бережное отношение к природе; коммуникативные навыки, самостоятельность, трудолюбие, наблюдательность и любознательность ко всему живому.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родители, воспитатель группы.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проекта: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информационный, творческий, игровой.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 реализации: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5 – 12 октября 2020г.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овладеют  понятиями «Морские обитатели», «Рыбы», «Кораллы», «Млекопитающие», «Моллюски»;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получат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простейшие представления о некоторых особенностях строения тела в связи с их жизнью в воде, способах их передвижения (плавает, ползает), способах маскировки, об уникальности каждого вида;</a:t>
            </a:r>
          </a:p>
          <a:p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узнают о взаимосвязи с другими обитателями;</a:t>
            </a:r>
          </a:p>
          <a:p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получат представление о взаимосвязи деятельности человека и окружающей среды, первоначальные навыки экологически грамотного поведения в природе.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Подготовительный</a:t>
            </a:r>
            <a:endParaRPr lang="ru-RU" sz="20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Постановка проблемы: выявление первоначальных знаний детей об обитателях подводного мира; чтение художественной литературы (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Г.Косова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«Азбука подводного мира», 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Сахарнов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«Кто в море живёт?», 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А.С.Пушкин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«Сказка о рыбаке и рыбке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»,  «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Сказка о царе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», Г.Х.Андерсен 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«Русалочка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рассматривание иллюстраций (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И.К. Айвазовский «Ночь.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волна», «Девятый вал», «Чёрное море», «Ураган на море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», А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Рылов «Море. Камни», «В </a:t>
            </a:r>
            <a:r>
              <a:rPr lang="ru-RU" sz="2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голубом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просторе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подготовка презентации «Морские обитатели», рассматривание иллюстраций о морских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обитатеях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>Основной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«Что же это такое 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«Подводный мир»?»</a:t>
            </a:r>
          </a:p>
          <a:p>
            <a:pPr>
              <a:buNone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F:\п\20201008_164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4783" y="1714488"/>
            <a:ext cx="2857520" cy="214314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7" name="Picture 3" descr="F:\п\20201009_1615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4714908"/>
            <a:ext cx="2643206" cy="198240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3000364" y="4304892"/>
            <a:ext cx="3786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Дидактическая игра «Рыбки»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928670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Просмотр презентации и беседа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тему «Морская азбука»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F:\п\20201012_0951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00528" y="1857364"/>
            <a:ext cx="2928926" cy="219669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9" name="Picture 5" descr="F:\п\20201012_0952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15106" y="714356"/>
            <a:ext cx="2500298" cy="187522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pic>
        <p:nvPicPr>
          <p:cNvPr id="1029" name="Picture 5" descr="F:\п\20201013_0959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4214818"/>
            <a:ext cx="2967391" cy="192882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8" name="Picture 4" descr="G:\п\20201013_0954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2928934"/>
            <a:ext cx="3000396" cy="200026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7" name="Picture 3" descr="G:\п\20201013_0951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1857364"/>
            <a:ext cx="2786082" cy="207170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Виртуальное путешествие в «подводный мир»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п\20201013_09554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44" y="928670"/>
            <a:ext cx="3000396" cy="194143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30" name="Picture 6" descr="G:\п\20201014_11510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6314" y="857232"/>
            <a:ext cx="2286016" cy="180381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31" name="Picture 7" descr="G:\п\20201014_11510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00825" y="1714488"/>
            <a:ext cx="2476517" cy="200026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4857752" y="304364"/>
            <a:ext cx="3786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Подвижная игра «Рыбак и рыбки»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pic>
        <p:nvPicPr>
          <p:cNvPr id="2050" name="Picture 2" descr="F:\п\IMG-20201004-WA0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2784458" cy="272258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2857488" y="21429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Экскурсия «Глубина» в музее Мирового океана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п\IMG-20201004-WA00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35233" y="285728"/>
            <a:ext cx="2794486" cy="271464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52" name="Picture 4" descr="F:\п\IMG-20201004-WA00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857232"/>
            <a:ext cx="2500312" cy="333374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53" name="Picture 5" descr="F:\п\20201004_12224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3643314"/>
            <a:ext cx="3786214" cy="271462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54" name="Picture 6" descr="F:\п\20201004_12290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2" y="3714752"/>
            <a:ext cx="4007441" cy="264320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58pic/32/70/96/41158PICaHDu58ebjze22_PIC2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2229" cy="6858000"/>
          </a:xfrm>
          <a:prstGeom prst="rect">
            <a:avLst/>
          </a:prstGeom>
          <a:noFill/>
        </p:spPr>
      </p:pic>
      <p:pic>
        <p:nvPicPr>
          <p:cNvPr id="3074" name="Picture 2" descr="F:\п\20201004_123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19" y="413296"/>
            <a:ext cx="3505071" cy="258707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6" name="Picture 4" descr="F:\п\20201004_1243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500042"/>
            <a:ext cx="3429024" cy="250033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5" name="Picture 3" descr="F:\п\20201004_1237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2214554"/>
            <a:ext cx="2500330" cy="333377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7" name="Picture 5" descr="F:\п\20201004_1247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5" y="3286124"/>
            <a:ext cx="2284467" cy="264320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8" name="Picture 6" descr="F:\п\20201004_12485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5008" y="3286124"/>
            <a:ext cx="3007232" cy="242889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171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ТАЙНЫ  ПОДВОДНОГО МИРА</vt:lpstr>
      <vt:lpstr>Слайд 2</vt:lpstr>
      <vt:lpstr>Слайд 3</vt:lpstr>
      <vt:lpstr>Слайд 4</vt:lpstr>
      <vt:lpstr>Этапы реализации проекта </vt:lpstr>
      <vt:lpstr>Основной этап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30</cp:revision>
  <dcterms:created xsi:type="dcterms:W3CDTF">2020-10-10T18:48:17Z</dcterms:created>
  <dcterms:modified xsi:type="dcterms:W3CDTF">2022-12-04T19:11:22Z</dcterms:modified>
</cp:coreProperties>
</file>