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1" r:id="rId2"/>
    <p:sldId id="265" r:id="rId3"/>
    <p:sldId id="264" r:id="rId4"/>
    <p:sldId id="263" r:id="rId5"/>
    <p:sldId id="266" r:id="rId6"/>
    <p:sldId id="269" r:id="rId7"/>
    <p:sldId id="302" r:id="rId8"/>
    <p:sldId id="271" r:id="rId9"/>
    <p:sldId id="303" r:id="rId10"/>
    <p:sldId id="272" r:id="rId11"/>
    <p:sldId id="304" r:id="rId12"/>
    <p:sldId id="273" r:id="rId13"/>
    <p:sldId id="306" r:id="rId14"/>
    <p:sldId id="307" r:id="rId15"/>
    <p:sldId id="275" r:id="rId16"/>
    <p:sldId id="284" r:id="rId17"/>
    <p:sldId id="295" r:id="rId18"/>
    <p:sldId id="285" r:id="rId19"/>
    <p:sldId id="288" r:id="rId20"/>
    <p:sldId id="277" r:id="rId21"/>
    <p:sldId id="293" r:id="rId22"/>
    <p:sldId id="278" r:id="rId23"/>
    <p:sldId id="279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493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Ribka\Desktop\img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68" y="-52592"/>
            <a:ext cx="91805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55576" y="692696"/>
            <a:ext cx="78123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Обобщение опыта работы</a:t>
            </a:r>
          </a:p>
          <a:p>
            <a:pPr algn="ctr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«Развитие речи детей через театрализованную деятельность.»</a:t>
            </a: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023187" y="428598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Подготовила: воспитатель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Фоменко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Е.В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97754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Ribka\Desktop\img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11560" y="460703"/>
            <a:ext cx="455028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БИ-БА-БО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C:\Users\Ribka\Desktop\LKZ NTFNHF\PHOTO-2022-04-13-15-07-47 (8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874627"/>
            <a:ext cx="6059512" cy="4544634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11170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Ribka\Desktop\img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3528" y="260648"/>
            <a:ext cx="828092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создание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условий для эмоционального 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развития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детей в процессе театрализованной деятельности, 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развитие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связной 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речи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посредством элементов театрализованной деятельности.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Учить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внимательно слушать сказку, сопровождаемую показом перчаточных кукол.</a:t>
            </a:r>
          </a:p>
        </p:txBody>
      </p:sp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1628800"/>
            <a:ext cx="5952661" cy="446449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119542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Ribka\Desktop\img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404665"/>
            <a:ext cx="6390456" cy="461665"/>
          </a:xfrm>
          <a:prstGeom prst="rect">
            <a:avLst/>
          </a:prstGeom>
          <a:effectLst>
            <a:softEdge rad="127000"/>
          </a:effectLst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южетно-ролевый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(с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применением, масок)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C:\Users\Ribka\Desktop\LKZ NTFNHF\PHOTO-2022-04-13-15-07-47 (2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836712"/>
            <a:ext cx="4022576" cy="5363435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73215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Ribka\Desktop\img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404665"/>
            <a:ext cx="8136904" cy="1200329"/>
          </a:xfrm>
          <a:prstGeom prst="rect">
            <a:avLst/>
          </a:prstGeom>
          <a:effectLst>
            <a:softEdge rad="127000"/>
          </a:effectLst>
        </p:spPr>
        <p:txBody>
          <a:bodyPr wrap="square">
            <a:spAutoFit/>
          </a:bodyPr>
          <a:lstStyle/>
          <a:p>
            <a:pPr lvl="0"/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Сюжетно-ролевый (с применением, масок)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развивать интонационную выразительность 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речи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работать над выразительным исполнением ролей в 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сюжетно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ролевых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играх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над активным участием в творческом разыгрывании сюжета.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741748"/>
            <a:ext cx="4499339" cy="3374504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92455" y="3140968"/>
            <a:ext cx="4331320" cy="324849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00426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Ribka\Desktop\img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404665"/>
            <a:ext cx="8280920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Магнитный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обогащение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словаря детей, активизация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его совершенствование диалогической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речи, ее грамматический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строй способствование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проявлению самостоятельности, активности в игре с персонажами-игрушками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1986" name="Picture 2" descr="C:\Users\Ribka\Desktop\LKZ NTFNHF\PHOTO-2022-04-13-15-08-47 (9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1796818"/>
            <a:ext cx="3338500" cy="4451333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72658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Ribka\Desktop\img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7544" y="404665"/>
            <a:ext cx="820891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Все виды театров были использованы в процессе работы </a:t>
            </a:r>
            <a:r>
              <a:rPr lang="ru-RU" dirty="0" smtClean="0"/>
              <a:t>как совместной </a:t>
            </a:r>
            <a:r>
              <a:rPr lang="ru-RU" dirty="0"/>
              <a:t>деятельности педагога с детьми, так и в самостоятельной деятельности</a:t>
            </a:r>
          </a:p>
          <a:p>
            <a:r>
              <a:rPr lang="ru-RU" dirty="0"/>
              <a:t>дошкольников, и имели успех. Дети группы принимают активное участие в играх </a:t>
            </a:r>
            <a:r>
              <a:rPr lang="ru-RU" dirty="0" smtClean="0"/>
              <a:t>– драматизациях</a:t>
            </a:r>
            <a:r>
              <a:rPr lang="ru-RU" dirty="0"/>
              <a:t>, театрализованных постановках, мини – спектаклях</a:t>
            </a:r>
            <a:r>
              <a:rPr lang="ru-RU" dirty="0" smtClean="0"/>
              <a:t>. </a:t>
            </a:r>
            <a:r>
              <a:rPr lang="ru-RU" dirty="0"/>
              <a:t>Дети с удовольствием участвовали в спектакле «</a:t>
            </a:r>
            <a:r>
              <a:rPr lang="ru-RU" dirty="0" err="1"/>
              <a:t>Заюшкина</a:t>
            </a:r>
            <a:r>
              <a:rPr lang="ru-RU" dirty="0"/>
              <a:t> избушка», «Теремок», «Репка».</a:t>
            </a:r>
          </a:p>
          <a:p>
            <a:endParaRPr lang="ru-RU" dirty="0"/>
          </a:p>
        </p:txBody>
      </p:sp>
      <p:pic>
        <p:nvPicPr>
          <p:cNvPr id="16386" name="Picture 2" descr="C:\Users\Ribka\Desktop\LKZ NTFNHF\PHOTO-2022-04-13-15-07-47 (13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0316" y="2165984"/>
            <a:ext cx="4763368" cy="3572526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16416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Ribka\Desktop\img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58" name="Picture 2" descr="C:\Users\Ribka\Desktop\LKZ NTFNHF\PHOTO-2022-04-13-15-08-47 (5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6696" y="555261"/>
            <a:ext cx="4310608" cy="5747477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41345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Ribka\Desktop\img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8328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5536" y="332656"/>
            <a:ext cx="784887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Самостоятельная деятельность детей</a:t>
            </a:r>
          </a:p>
          <a:p>
            <a:endParaRPr lang="ru-RU" dirty="0"/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795288"/>
            <a:ext cx="4166592" cy="555545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51816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Ribka\Desktop\img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260648"/>
            <a:ext cx="820891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Обыгрывали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 детьми знакомые сказки по ролям и с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помощью настольного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театра. Учили детей соблюдать содержание и правильный ход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текста; развивали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диалогическую речь. </a:t>
            </a:r>
          </a:p>
        </p:txBody>
      </p:sp>
      <p:pic>
        <p:nvPicPr>
          <p:cNvPr id="21506" name="Picture 2" descr="C:\Users\Ribka\Desktop\LKZ NTFNHF\PHOTO-2022-04-13-15-02-36 (3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5020" y="1196752"/>
            <a:ext cx="3950568" cy="5267424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43271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Ribka\Desktop\img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9136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260648"/>
            <a:ext cx="84249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Работая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над выразительностью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интонировать голоса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героев сказки,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 помощи магнитного театра показывали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любимые сказки «Теремок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»,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Заюшкина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избушка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», «Колобок», «Маша и Медведь» и др. </a:t>
            </a:r>
          </a:p>
        </p:txBody>
      </p:sp>
      <p:pic>
        <p:nvPicPr>
          <p:cNvPr id="24578" name="Picture 2" descr="C:\Users\Ribka\Desktop\LKZ NTFNHF\PHOTO-2022-04-13-15-08-47 (7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4736" y="1844824"/>
            <a:ext cx="3827264" cy="2870448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79" name="Picture 3" descr="C:\Users\Ribka\Desktop\LKZ NTFNHF\PHOTO-2022-04-13-15-08-47 (9)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1266205"/>
            <a:ext cx="3230488" cy="4307317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25003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Ribka\Desktop\img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68" y="-52592"/>
            <a:ext cx="91805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332656"/>
            <a:ext cx="828092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Актуальность.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последние годы, к сожалению, отмечается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увеличение количества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детей, имеющих нарушения речи, а ясная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правильная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речь — это залог продуктивного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общения, уверенности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успешности.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Театрализованная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деятельность – это самый распространённый вид детского творчества. Она близка и понятна ребёнку, глубоко лежит в его природе и находит своё отстранение стихийно, потому что связана с игрой. Всякую свою выдумку, впечатления из окружающей жизни ребёнку хочется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вложить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живые образы и действия. Входя 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образ,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он играет любые роли, стараясь подражать тому, что видит, и что его заинтересовало, получая при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этом огромное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эмоциональное наслаждение.</a:t>
            </a:r>
          </a:p>
        </p:txBody>
      </p:sp>
    </p:spTree>
    <p:extLst>
      <p:ext uri="{BB962C8B-B14F-4D97-AF65-F5344CB8AC3E}">
        <p14:creationId xmlns:p14="http://schemas.microsoft.com/office/powerpoint/2010/main" val="21811921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Ribka\Desktop\img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808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95536" y="332656"/>
            <a:ext cx="820891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Для выполнения упражнений на развитие дикции,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эмоциональности изготовили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картотеку скороговорок,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чистоговорок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сказок, «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Мимические этюды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 упражнения». </a:t>
            </a:r>
          </a:p>
        </p:txBody>
      </p:sp>
      <p:pic>
        <p:nvPicPr>
          <p:cNvPr id="26626" name="Picture 2" descr="C:\Users\Ribka\Desktop\LKZ NTFNHF\PHOTO-2022-04-13-15-07-47 (12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2576488" y="599976"/>
            <a:ext cx="4444752" cy="5926336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99577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Ribka\Desktop\img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808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1" name="Picture 3" descr="C:\Users\Ribka\Desktop\LKZ NTFNHF\PHOTO-2022-04-13-15-10-04 (6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548680"/>
            <a:ext cx="6912768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12064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Ribka\Desktop\img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808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404664"/>
            <a:ext cx="8136904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Успешную работу с детьми по развитию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речи посредством театрализованной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деятельности невозможно выстроить без партнерских отношений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 родителями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Родителей привлекали к активному участию в жизни группы 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детского сада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Они оказывают помощь в разучивании ролей к спектаклям, созданию атрибутов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развивающей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среды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групповом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помещении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Оформляли родительские уголки папками-передвижками: «Что такое театр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», «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Правила поведения в театре»; консультации: «Организация домашнего театра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«Роль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театрализованных игр в развитии речи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детей дошкольного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возраста»;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агитировали родителей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 совместное с детьми посещение театров.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97731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Ribka\Desktop\img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808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95536" y="404665"/>
            <a:ext cx="820891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Вывод.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результате проведенной работы по развитию речи детей средствами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театрализованной деятельности у детей появилась возможность проявить свои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таланты, выдумывать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фантазировать, воплощать свои фантазии в реальные образы,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выражать эмоции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такие как сочувствие, радость за сказочного героя. Стала развиваться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связная речь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произошло обогащение словаря, что способствовало формированию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развитию коммуникативных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навыков.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2492896"/>
            <a:ext cx="684076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Перспектива.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дальнейшем планируем работать над этой темой, т.к. считаем ее актуальной. Театральная деятельность - это самый распространенный вид детского творчества. Она близка и понятна ребёнку, глубоко лежит в его природе и находит свое отражение стихийно, потому что связана с игрой. Занятия театрализованной деятельностью помогают развить интересы и способности ребенка, способствуют общему развитию.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40143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Ribka\Desktop\img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11560" y="980729"/>
            <a:ext cx="784887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Цель: 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Повысить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свой теоретический уровень, профессиональное мастерство и компетентность по данной теме.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37985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Ribka\Desktop\img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404664"/>
            <a:ext cx="8388424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marL="514350" lvl="0" indent="-514350">
              <a:buAutoNum type="arabicPeriod"/>
            </a:pP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Изучить дополнительную литературу по данной теме</a:t>
            </a:r>
          </a:p>
          <a:p>
            <a:pPr marL="514350" indent="-514350">
              <a:buFontTx/>
              <a:buAutoNum type="arabicPeriod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Разработать перспективный план работы по данной теме</a:t>
            </a:r>
          </a:p>
          <a:p>
            <a:pPr marL="514350" indent="-514350">
              <a:buFontTx/>
              <a:buAutoNum type="arabicPeriod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Оформить в группе центр активности 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«Наш театр»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4.      Включить театральную деятельность в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воспитательно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-образовательный процесс группы путём игр-драматизаций, мини-сценок, имитационных упражнений, мимических этюдов и другие формы работы.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     Подводить к умению: выразительно интонировать голоса героев сказки; использовать образные выражения при пересказе сказки; выразительно передавать в мимике и движениях эмоциональное состояние героев сказок.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6.     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Создать условия для вовлечения родителей и детей в театрализованную деятельность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Вызвать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желание родителей участвовать в жизни МАДОУ.</a:t>
            </a:r>
          </a:p>
          <a:p>
            <a:r>
              <a:rPr lang="ru-RU" sz="1400" b="1" dirty="0"/>
              <a:t> 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8313269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Ribka\Desktop\img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6004" y="230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260648"/>
            <a:ext cx="8424936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Работу начали по следующим направлениям: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зучение литературы:</a:t>
            </a:r>
          </a:p>
          <a:p>
            <a:pPr lvl="0"/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1. Артемова Л.В. «Театрализованные игры</a:t>
            </a:r>
          </a:p>
          <a:p>
            <a:pPr lvl="0"/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дошкольников»</a:t>
            </a:r>
          </a:p>
          <a:p>
            <a:pPr lvl="0"/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2.Доронова Т.Н. «Развитие детей 4-7 лет в</a:t>
            </a:r>
          </a:p>
          <a:p>
            <a:pPr lvl="0"/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театрализованной деятельности»</a:t>
            </a:r>
          </a:p>
          <a:p>
            <a:pPr lvl="0"/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Маханёва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М.Д. «Театрализованные занятия в</a:t>
            </a:r>
          </a:p>
          <a:p>
            <a:pPr lvl="0"/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детском саду. Пособие для работников дошкольных</a:t>
            </a:r>
          </a:p>
          <a:p>
            <a:pPr lvl="0"/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учреждений»</a:t>
            </a:r>
          </a:p>
          <a:p>
            <a:pPr lvl="0"/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4. Антипина А.Е. «Театрализованная деятельность в детском саду» </a:t>
            </a:r>
            <a:endParaRPr lang="ru-RU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24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Резцова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С.В. Комплексно-тематическое планирование сказочных представлений 4-7 лет;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Интернет ресурсы.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42535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Ribka\Desktop\img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260648"/>
            <a:ext cx="842493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абота над созданием предметно - развивающей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среды.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Разнообразили и дополнили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развивающую среду группы новыми играми и игрушками – персонажами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для театрализованной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деятельности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Разработали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 составили план совместной деятельности с детьми и план взаимодействия с родителями на учебный год. 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C:\Users\Ribka\Desktop\LKZ NTFNHF\PHOTO-2022-04-13-15-07-47 (4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1916832"/>
            <a:ext cx="5976664" cy="4482498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90672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Ribka\Desktop\img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0348" y="162506"/>
            <a:ext cx="8142092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своей работе используем следующие виды театра: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 Настольный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кукольный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театр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стимулирует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активную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речь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счёт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расширения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словарного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запаса, совершенствует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артикуляционный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аппарат.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Настольный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кукольный театр является эффективным средством воздействия на развитие речи у детей дошкольного возраста.</a:t>
            </a:r>
          </a:p>
        </p:txBody>
      </p:sp>
      <p:pic>
        <p:nvPicPr>
          <p:cNvPr id="37890" name="Picture 2" descr="C:\Users\Ribka\Desktop\LKZ NTFNHF\PHOTO-2022-04-13-15-07-47 (10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1916832"/>
            <a:ext cx="5894280" cy="4420710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91040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Ribka\Desktop\img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460703"/>
            <a:ext cx="487883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альчиковый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C:\Users\Ribka\Desktop\LKZ NTFNHF\PHOTO-2022-04-13-15-07-47 (7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1052736"/>
            <a:ext cx="6070352" cy="4552764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42281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Ribka\Desktop\img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68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260648"/>
            <a:ext cx="799288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Учить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координировать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движения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рук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глаз,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сопровождать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движения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пальцев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речью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Выражать свои эмоции посредством мимики и речи. Активно использовать в игре воображение, память, внимание, мышление. Расширять словарный запас подключая слуховое и тактильное восприятие.</a:t>
            </a:r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1874819"/>
            <a:ext cx="3307432" cy="4409909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62548" y="1874819"/>
            <a:ext cx="3280000" cy="437333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076241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2139</TotalTime>
  <Words>697</Words>
  <Application>Microsoft Office PowerPoint</Application>
  <PresentationFormat>Экран (4:3)</PresentationFormat>
  <Paragraphs>57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Отчёт по самообразованию. Тема: «Развитие речи детей через театрализованную деятельность.» Подготовили: воспитатели Фоменко Е.В Назаралиева С.Р.</dc:title>
  <dc:creator>User</dc:creator>
  <cp:lastModifiedBy>Ribka2021@gmail.ru</cp:lastModifiedBy>
  <cp:revision>53</cp:revision>
  <dcterms:created xsi:type="dcterms:W3CDTF">2022-04-10T16:43:38Z</dcterms:created>
  <dcterms:modified xsi:type="dcterms:W3CDTF">2022-12-04T19:17:05Z</dcterms:modified>
</cp:coreProperties>
</file>