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09:41:37.182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22453-489F-4E4F-BD3A-18A1B3216EC2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40F6F-FDD9-4BBA-9934-C8D09D5A2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40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8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52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28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160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0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33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014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64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3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4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0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0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02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2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965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2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0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3B64D-4472-4A06-A299-E2EB063F41E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B3BFD-A80E-4A76-A31A-C77B7352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8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4228"/>
            <a:ext cx="9448800" cy="6858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«Участники дорожного движения»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74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861" y="0"/>
            <a:ext cx="7144407" cy="1293028"/>
          </a:xfrm>
        </p:spPr>
        <p:txBody>
          <a:bodyPr/>
          <a:lstStyle/>
          <a:p>
            <a:r>
              <a:rPr lang="ru-RU" b="1" i="1" dirty="0" smtClean="0"/>
              <a:t>Движение в городе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42" y="1372228"/>
            <a:ext cx="7019907" cy="4639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641018" y="1687539"/>
            <a:ext cx="43512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Выходя из дома, мы должны помнить, что помимо людей по дворам и улицам города передвигаются не только люди, но и транспортные средства. </a:t>
            </a:r>
          </a:p>
          <a:p>
            <a:pPr algn="just"/>
            <a:r>
              <a:rPr lang="ru-RU" b="1" u="sng" dirty="0" smtClean="0"/>
              <a:t>Практическое задание: </a:t>
            </a:r>
            <a:r>
              <a:rPr lang="ru-RU" dirty="0" smtClean="0"/>
              <a:t>назвать </a:t>
            </a:r>
            <a:r>
              <a:rPr lang="ru-RU" dirty="0" smtClean="0"/>
              <a:t>микрорайон, </a:t>
            </a:r>
            <a:r>
              <a:rPr lang="ru-RU" dirty="0" smtClean="0"/>
              <a:t>номер дома, где </a:t>
            </a:r>
            <a:r>
              <a:rPr lang="ru-RU" dirty="0" smtClean="0"/>
              <a:t>проживаешь, детский сад, который </a:t>
            </a:r>
            <a:r>
              <a:rPr lang="ru-RU" dirty="0" smtClean="0"/>
              <a:t>часто посещаешь.</a:t>
            </a:r>
          </a:p>
          <a:p>
            <a:pPr algn="just"/>
            <a:r>
              <a:rPr lang="ru-RU" b="1" u="sng" dirty="0" smtClean="0"/>
              <a:t>Пример: </a:t>
            </a:r>
            <a:r>
              <a:rPr lang="ru-RU" dirty="0" smtClean="0"/>
              <a:t>«Я живу </a:t>
            </a:r>
            <a:r>
              <a:rPr lang="ru-RU" dirty="0" smtClean="0"/>
              <a:t>в 9 микрорайоне , посещаю детский сад «Рябинка», который </a:t>
            </a:r>
            <a:r>
              <a:rPr lang="ru-RU" dirty="0" smtClean="0"/>
              <a:t>находится </a:t>
            </a:r>
            <a:r>
              <a:rPr lang="ru-RU" dirty="0" smtClean="0"/>
              <a:t>в 9 микрорайоне»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3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0345" y="408605"/>
            <a:ext cx="8610600" cy="1293028"/>
          </a:xfrm>
        </p:spPr>
        <p:txBody>
          <a:bodyPr/>
          <a:lstStyle/>
          <a:p>
            <a:pPr algn="ctr"/>
            <a:r>
              <a:rPr lang="ru-RU" b="1" i="1" dirty="0" smtClean="0"/>
              <a:t>Участники дорожного движения</a:t>
            </a:r>
            <a:endParaRPr lang="ru-RU" b="1" i="1" dirty="0"/>
          </a:p>
        </p:txBody>
      </p:sp>
      <p:pic>
        <p:nvPicPr>
          <p:cNvPr id="1026" name="Picture 2" descr="https://icarre95-programmelife.com/img/71396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10" y="2364829"/>
            <a:ext cx="2768678" cy="2003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4" descr="Картинки по запросу пассажир"/>
          <p:cNvPicPr/>
          <p:nvPr/>
        </p:nvPicPr>
        <p:blipFill rotWithShape="1">
          <a:blip r:embed="rId3"/>
          <a:srcRect l="4657" t="8883" r="4986" b="9547"/>
          <a:stretch/>
        </p:blipFill>
        <p:spPr bwMode="auto">
          <a:xfrm>
            <a:off x="3972911" y="2322787"/>
            <a:ext cx="2974428" cy="2081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m.media-amazon.com/images/S/aplus-seller-content-images-us-east-1/ATVPDKIKX0DER/A2FCPZYC8UYKWQ/B071Z3X6JW/n0Bjj108Tbyc._UX900_TTW__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" t="32232" r="3304"/>
          <a:stretch/>
        </p:blipFill>
        <p:spPr bwMode="auto">
          <a:xfrm>
            <a:off x="7582700" y="2322787"/>
            <a:ext cx="3011728" cy="2081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193" y="4699593"/>
            <a:ext cx="2186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Пешеход</a:t>
            </a:r>
            <a:endParaRPr lang="ru-RU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09392" y="4699593"/>
            <a:ext cx="2264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Пассажир</a:t>
            </a:r>
            <a:endParaRPr lang="ru-RU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392510" y="4699593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Водитель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3133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069" y="0"/>
            <a:ext cx="8610600" cy="1293028"/>
          </a:xfrm>
        </p:spPr>
        <p:txBody>
          <a:bodyPr/>
          <a:lstStyle/>
          <a:p>
            <a:pPr algn="ctr"/>
            <a:r>
              <a:rPr lang="ru-RU" b="1" i="1" dirty="0" smtClean="0"/>
              <a:t>Пешеход</a:t>
            </a:r>
            <a:endParaRPr lang="ru-RU" b="1" i="1" dirty="0"/>
          </a:p>
        </p:txBody>
      </p:sp>
      <p:pic>
        <p:nvPicPr>
          <p:cNvPr id="4" name="Picture 2" descr="https://icarre95-programmelife.com/img/71396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531" y="921106"/>
            <a:ext cx="4041856" cy="2901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99696" y="1028388"/>
            <a:ext cx="55284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Самый незащищенный участник дорожного движения – это пешеход, человек, который передвигается по дороге пешком или в коляске. 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>
                <a:cs typeface="Segoe UI Semibold" panose="020B0702040204020203" pitchFamily="34" charset="0"/>
              </a:rPr>
              <a:t>Пешеходы</a:t>
            </a:r>
            <a:r>
              <a:rPr lang="ru-RU" sz="2000" dirty="0">
                <a:cs typeface="Segoe UI" panose="020B0502040204020203" pitchFamily="34" charset="0"/>
              </a:rPr>
              <a:t> передвигаются по </a:t>
            </a:r>
            <a:r>
              <a:rPr lang="ru-RU" sz="2000" dirty="0" smtClean="0">
                <a:cs typeface="Segoe UI" panose="020B0502040204020203" pitchFamily="34" charset="0"/>
              </a:rPr>
              <a:t>тротуарам, пешеходным и </a:t>
            </a:r>
            <a:r>
              <a:rPr lang="ru-RU" sz="2000" dirty="0" err="1">
                <a:cs typeface="Segoe UI" panose="020B0502040204020203" pitchFamily="34" charset="0"/>
              </a:rPr>
              <a:t>велопешеходным</a:t>
            </a:r>
            <a:r>
              <a:rPr lang="ru-RU" sz="2000" dirty="0">
                <a:cs typeface="Segoe UI" panose="020B0502040204020203" pitchFamily="34" charset="0"/>
              </a:rPr>
              <a:t>  дорожкам</a:t>
            </a:r>
            <a:r>
              <a:rPr lang="ru-RU" sz="2000" dirty="0" smtClean="0">
                <a:cs typeface="Segoe UI" panose="020B0502040204020203" pitchFamily="34" charset="0"/>
              </a:rPr>
              <a:t>, обочинам, </a:t>
            </a:r>
            <a:r>
              <a:rPr lang="ru-RU" sz="2000" dirty="0">
                <a:cs typeface="Segoe UI" panose="020B0502040204020203" pitchFamily="34" charset="0"/>
              </a:rPr>
              <a:t>пересекают проезжую часть </a:t>
            </a:r>
            <a:r>
              <a:rPr lang="ru-RU" sz="2000" dirty="0" smtClean="0">
                <a:cs typeface="Segoe UI" panose="020B0502040204020203" pitchFamily="34" charset="0"/>
              </a:rPr>
              <a:t>по пешеходным </a:t>
            </a:r>
            <a:r>
              <a:rPr lang="ru-RU" sz="2000" dirty="0">
                <a:cs typeface="Segoe UI" panose="020B0502040204020203" pitchFamily="34" charset="0"/>
              </a:rPr>
              <a:t>переходам.</a:t>
            </a:r>
            <a:endParaRPr lang="ru-RU" sz="2000" dirty="0"/>
          </a:p>
        </p:txBody>
      </p:sp>
      <p:pic>
        <p:nvPicPr>
          <p:cNvPr id="2050" name="Picture 2" descr="https://a.d-cd.net/99be0acs-96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" t="1911" r="1904" b="12997"/>
          <a:stretch/>
        </p:blipFill>
        <p:spPr bwMode="auto">
          <a:xfrm>
            <a:off x="2497232" y="4069386"/>
            <a:ext cx="4565720" cy="2649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243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3996" y="-85831"/>
            <a:ext cx="8610600" cy="1293028"/>
          </a:xfrm>
        </p:spPr>
        <p:txBody>
          <a:bodyPr/>
          <a:lstStyle/>
          <a:p>
            <a:pPr algn="ctr"/>
            <a:r>
              <a:rPr lang="ru-RU" b="1" i="1" dirty="0" smtClean="0"/>
              <a:t>Пассажиры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7" b="3761"/>
          <a:stretch/>
        </p:blipFill>
        <p:spPr>
          <a:xfrm>
            <a:off x="250284" y="4426869"/>
            <a:ext cx="2923668" cy="1823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s://avatars.mds.yandex.net/get-pdb/222892/cde63e5f-4e6c-417e-a464-fb6146b3844b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65" y="938513"/>
            <a:ext cx="2890346" cy="2169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https://avatars.mds.yandex.net/get-zen_doc/1950904/pub_5d868c19ddfef600acc965e6_5d868d6ffbe6e700ae44bc37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311" y="2732689"/>
            <a:ext cx="3342286" cy="2209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3142593" y="924024"/>
            <a:ext cx="430924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cs typeface="Segoe UI" panose="020B0502040204020203" pitchFamily="34" charset="0"/>
              </a:rPr>
              <a:t>Когда мы едем в автобусе, троллейбусе, трамвае, автомобиле – то мы </a:t>
            </a:r>
            <a:r>
              <a:rPr lang="ru-RU" sz="2400" dirty="0">
                <a:cs typeface="Segoe UI Semibold" panose="020B0702040204020203" pitchFamily="34" charset="0"/>
              </a:rPr>
              <a:t>пассажиры</a:t>
            </a:r>
            <a:r>
              <a:rPr lang="ru-RU" sz="2400" dirty="0">
                <a:cs typeface="Segoe UI" panose="020B0502040204020203" pitchFamily="34" charset="0"/>
              </a:rPr>
              <a:t>.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51835" y="4426869"/>
            <a:ext cx="4311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Это не только те люди, которые находятся в транспортном средстве, но и входят и выходят из него.</a:t>
            </a:r>
          </a:p>
        </p:txBody>
      </p:sp>
      <p:pic>
        <p:nvPicPr>
          <p:cNvPr id="3078" name="Picture 6" descr="https://realconsult.ru/assets/i/ai/4/2/8/i/28738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450" y="1939472"/>
            <a:ext cx="4196024" cy="2156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4505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041" y="24769"/>
            <a:ext cx="8610600" cy="1293028"/>
          </a:xfrm>
        </p:spPr>
        <p:txBody>
          <a:bodyPr/>
          <a:lstStyle/>
          <a:p>
            <a:pPr algn="ctr"/>
            <a:r>
              <a:rPr lang="ru-RU" b="1" i="1" dirty="0" smtClean="0"/>
              <a:t>Водитель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58" y="1352894"/>
            <a:ext cx="9362090" cy="1406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Автомобиль – средство повышенной опасности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100" name="Picture 4" descr="https://cdn1.flamp.ru/ac5391c0fb7f55746e4b1b62c98d568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595" y="3548188"/>
            <a:ext cx="3524252" cy="2612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8647056" y="2558644"/>
            <a:ext cx="27852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cs typeface="Segoe UI" panose="020B0502040204020203" pitchFamily="34" charset="0"/>
              </a:rPr>
              <a:t>Человек, который управляет транспортным средством – </a:t>
            </a:r>
            <a:r>
              <a:rPr lang="ru-RU" sz="2000" dirty="0" smtClean="0">
                <a:cs typeface="Segoe UI" panose="020B0502040204020203" pitchFamily="34" charset="0"/>
              </a:rPr>
              <a:t>водитель.</a:t>
            </a:r>
          </a:p>
          <a:p>
            <a:r>
              <a:rPr lang="ru-RU" sz="2000" dirty="0" smtClean="0"/>
              <a:t>За </a:t>
            </a:r>
            <a:r>
              <a:rPr lang="ru-RU" sz="2000" dirty="0"/>
              <a:t>рулем любого транспортного средства всегда находится водитель. </a:t>
            </a:r>
          </a:p>
          <a:p>
            <a:endParaRPr lang="ru-RU" dirty="0"/>
          </a:p>
        </p:txBody>
      </p:sp>
      <p:pic>
        <p:nvPicPr>
          <p:cNvPr id="4102" name="Picture 6" descr="https://a.d-cd.net/kQAAAgBMtOA-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3" y="2137249"/>
            <a:ext cx="4090603" cy="2503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6825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22939"/>
            <a:ext cx="8610600" cy="1293028"/>
          </a:xfrm>
        </p:spPr>
        <p:txBody>
          <a:bodyPr/>
          <a:lstStyle/>
          <a:p>
            <a:r>
              <a:rPr lang="ru-RU" dirty="0" smtClean="0"/>
              <a:t>Вопросы к занятию 1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07" y="1332711"/>
            <a:ext cx="10820400" cy="40241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1.Перечислите участников дорожного движения и кратко охарактеризуйте их. Как участники дорожного движения связаны друг с другом?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2.Проследите за своими передвижениями в течение дня, когда и в каких ситуациях вы были участником дорожного движения?</a:t>
            </a:r>
          </a:p>
        </p:txBody>
      </p:sp>
    </p:spTree>
    <p:extLst>
      <p:ext uri="{BB962C8B-B14F-4D97-AF65-F5344CB8AC3E}">
        <p14:creationId xmlns:p14="http://schemas.microsoft.com/office/powerpoint/2010/main" val="1111267435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170</TotalTime>
  <Words>223</Words>
  <Application>Microsoft Office PowerPoint</Application>
  <PresentationFormat>Произвольный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След самолета</vt:lpstr>
      <vt:lpstr>Презентация PowerPoint</vt:lpstr>
      <vt:lpstr>Движение в городе</vt:lpstr>
      <vt:lpstr>Участники дорожного движения</vt:lpstr>
      <vt:lpstr>Пешеход</vt:lpstr>
      <vt:lpstr>Пассажиры</vt:lpstr>
      <vt:lpstr>Водитель</vt:lpstr>
      <vt:lpstr>Вопросы к занятию 1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1 «Один на улице»</dc:title>
  <dc:creator>Пользователь Windows</dc:creator>
  <cp:lastModifiedBy>8</cp:lastModifiedBy>
  <cp:revision>17</cp:revision>
  <dcterms:created xsi:type="dcterms:W3CDTF">2019-12-04T05:47:40Z</dcterms:created>
  <dcterms:modified xsi:type="dcterms:W3CDTF">2022-12-04T16:04:15Z</dcterms:modified>
</cp:coreProperties>
</file>