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2" r:id="rId4"/>
    <p:sldId id="261" r:id="rId5"/>
    <p:sldId id="269" r:id="rId6"/>
    <p:sldId id="270" r:id="rId7"/>
    <p:sldId id="271" r:id="rId8"/>
    <p:sldId id="272" r:id="rId9"/>
    <p:sldId id="259" r:id="rId10"/>
    <p:sldId id="263" r:id="rId11"/>
    <p:sldId id="26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3546D-03AD-4098-A083-463A566CAF54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1.jpeg"/><Relationship Id="rId7" Type="http://schemas.openxmlformats.org/officeDocument/2006/relationships/image" Target="../media/image1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5.jpeg"/><Relationship Id="rId10" Type="http://schemas.openxmlformats.org/officeDocument/2006/relationships/image" Target="../media/image65.jpeg"/><Relationship Id="rId4" Type="http://schemas.openxmlformats.org/officeDocument/2006/relationships/image" Target="../media/image62.png"/><Relationship Id="rId9" Type="http://schemas.openxmlformats.org/officeDocument/2006/relationships/image" Target="../media/image6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2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jpeg"/><Relationship Id="rId18" Type="http://schemas.openxmlformats.org/officeDocument/2006/relationships/image" Target="../media/image48.jpeg"/><Relationship Id="rId3" Type="http://schemas.openxmlformats.org/officeDocument/2006/relationships/image" Target="../media/image26.jpeg"/><Relationship Id="rId21" Type="http://schemas.openxmlformats.org/officeDocument/2006/relationships/image" Target="../media/image51.jpeg"/><Relationship Id="rId7" Type="http://schemas.openxmlformats.org/officeDocument/2006/relationships/image" Target="../media/image37.png"/><Relationship Id="rId12" Type="http://schemas.openxmlformats.org/officeDocument/2006/relationships/image" Target="../media/image42.jpeg"/><Relationship Id="rId17" Type="http://schemas.openxmlformats.org/officeDocument/2006/relationships/image" Target="../media/image47.jpeg"/><Relationship Id="rId2" Type="http://schemas.openxmlformats.org/officeDocument/2006/relationships/image" Target="../media/image25.jpeg"/><Relationship Id="rId16" Type="http://schemas.openxmlformats.org/officeDocument/2006/relationships/image" Target="../media/image46.jpeg"/><Relationship Id="rId20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jpeg"/><Relationship Id="rId5" Type="http://schemas.openxmlformats.org/officeDocument/2006/relationships/image" Target="../media/image28.jpe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jpeg"/><Relationship Id="rId4" Type="http://schemas.openxmlformats.org/officeDocument/2006/relationships/image" Target="../media/image27.jpeg"/><Relationship Id="rId9" Type="http://schemas.openxmlformats.org/officeDocument/2006/relationships/image" Target="../media/image39.png"/><Relationship Id="rId14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357222" y="0"/>
            <a:ext cx="950122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№73 «Малыш» города Смоленска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285992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по автоматизации звуков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’]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тему: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 гостях у повара»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64907" y="4643446"/>
            <a:ext cx="4295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Составитель: учитель-логопед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Ананьева Елена Владимировна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6357958"/>
            <a:ext cx="2043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Смоленск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72914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РЮЛЯ-РЮЛЯ-РЮЛЯ – ЧИСТАЯ КАСТРЮЛЯ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РЮЛЮ-РЮЛЮ-РЮЛЮ – ПОМОЮ Я КАСТРЮЛЮ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РЮЛЕ-РЮЛЕ-РЮЛЕ – КОМПОТ ВАРЮ В КАСТРЮЛЕ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РЮЛЕЙ-РЮЛЕЙ-РЮЛЕЙ – ПАР ГОРЯЧИЙ НАД КАСТРЮЛЕЙ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РЮЛИ-РЮЛИ-РЮЛИ – КОМПОТ НАЛИЛИ ИЗ КАСТРЮЛИ</a:t>
            </a: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Picture 3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047214"/>
            <a:ext cx="4786346" cy="3685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14" y="4199012"/>
            <a:ext cx="3357586" cy="2658988"/>
          </a:xfrm>
          <a:prstGeom prst="rect">
            <a:avLst/>
          </a:prstGeom>
          <a:noFill/>
        </p:spPr>
      </p:pic>
      <p:pic>
        <p:nvPicPr>
          <p:cNvPr id="1029" name="Picture 5" descr="C:\Users\Skitcher\Desktop\Занятие 1\Предметы\101794049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476459"/>
            <a:ext cx="3214678" cy="2381541"/>
          </a:xfrm>
          <a:prstGeom prst="rect">
            <a:avLst/>
          </a:prstGeom>
          <a:noFill/>
        </p:spPr>
      </p:pic>
      <p:pic>
        <p:nvPicPr>
          <p:cNvPr id="2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0"/>
            <a:ext cx="1357322" cy="2147010"/>
          </a:xfrm>
          <a:prstGeom prst="rect">
            <a:avLst/>
          </a:prstGeom>
          <a:noFill/>
        </p:spPr>
      </p:pic>
      <p:pic>
        <p:nvPicPr>
          <p:cNvPr id="21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85728"/>
            <a:ext cx="1438256" cy="1477660"/>
          </a:xfrm>
          <a:prstGeom prst="rect">
            <a:avLst/>
          </a:prstGeom>
          <a:noFill/>
        </p:spPr>
      </p:pic>
      <p:pic>
        <p:nvPicPr>
          <p:cNvPr id="22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142852"/>
            <a:ext cx="1714512" cy="1714512"/>
          </a:xfrm>
          <a:prstGeom prst="rect">
            <a:avLst/>
          </a:prstGeom>
          <a:noFill/>
        </p:spPr>
      </p:pic>
      <p:pic>
        <p:nvPicPr>
          <p:cNvPr id="23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214290"/>
            <a:ext cx="1747744" cy="1571636"/>
          </a:xfrm>
          <a:prstGeom prst="rect">
            <a:avLst/>
          </a:prstGeom>
          <a:noFill/>
        </p:spPr>
      </p:pic>
      <p:pic>
        <p:nvPicPr>
          <p:cNvPr id="24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-214338"/>
            <a:ext cx="2438400" cy="2438400"/>
          </a:xfrm>
          <a:prstGeom prst="rect">
            <a:avLst/>
          </a:prstGeom>
          <a:noFill/>
        </p:spPr>
      </p:pic>
      <p:pic>
        <p:nvPicPr>
          <p:cNvPr id="25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-214338"/>
            <a:ext cx="2214578" cy="2689130"/>
          </a:xfrm>
          <a:prstGeom prst="rect">
            <a:avLst/>
          </a:prstGeom>
          <a:noFill/>
        </p:spPr>
      </p:pic>
      <p:pic>
        <p:nvPicPr>
          <p:cNvPr id="2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-214338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92593E-6 L -0.25209 0.65116 " pathEditMode="relative" ptsTypes="AA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77778E-6 L 0.31494 0.672 " pathEditMode="relative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2441 0.56712 " pathEditMode="relative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18519E-6 L 0.33854 0.69305 " pathEditMode="relative" ptsTypes="AA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2757 0.5669 " pathEditMode="relative" ptsTypes="AA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36215 0.69305 " pathEditMode="relative" ptsTypes="AA">
                                      <p:cBhvr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2.96296E-6 L -0.27569 0.55648 " pathEditMode="relative" ptsTypes="AA">
                                      <p:cBhvr>
                                        <p:cTn id="9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3580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У моей сестры Марины</a:t>
            </a:r>
          </a:p>
          <a:p>
            <a:r>
              <a:rPr lang="ru-RU" sz="3600" dirty="0" smtClean="0">
                <a:latin typeface="Arial Black" pitchFamily="34" charset="0"/>
              </a:rPr>
              <a:t>щёки, словно мандарины.</a:t>
            </a:r>
          </a:p>
          <a:p>
            <a:r>
              <a:rPr lang="ru-RU" sz="3600" dirty="0" smtClean="0">
                <a:latin typeface="Arial Black" pitchFamily="34" charset="0"/>
              </a:rPr>
              <a:t>А сама сестра Марина</a:t>
            </a:r>
          </a:p>
          <a:p>
            <a:r>
              <a:rPr lang="ru-RU" sz="3600" dirty="0" smtClean="0">
                <a:latin typeface="Arial Black" pitchFamily="34" charset="0"/>
              </a:rPr>
              <a:t>чуть побольше мандарина.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3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929066"/>
            <a:ext cx="2571768" cy="2571768"/>
          </a:xfrm>
          <a:prstGeom prst="rect">
            <a:avLst/>
          </a:prstGeom>
          <a:noFill/>
        </p:spPr>
      </p:pic>
      <p:pic>
        <p:nvPicPr>
          <p:cNvPr id="4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3000372"/>
            <a:ext cx="2428892" cy="2428892"/>
          </a:xfrm>
          <a:prstGeom prst="rect">
            <a:avLst/>
          </a:prstGeom>
          <a:noFill/>
        </p:spPr>
      </p:pic>
      <p:pic>
        <p:nvPicPr>
          <p:cNvPr id="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428625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kitcher\Desktop\Занятие 1\Фрукты\s1200 (2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2071678"/>
            <a:ext cx="1697405" cy="1687503"/>
          </a:xfrm>
          <a:prstGeom prst="rect">
            <a:avLst/>
          </a:prstGeom>
          <a:noFill/>
        </p:spPr>
      </p:pic>
      <p:pic>
        <p:nvPicPr>
          <p:cNvPr id="2051" name="Picture 3" descr="C:\Users\Skitcher\Desktop\Занятие 1\Фрукты\лимон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786058"/>
            <a:ext cx="1712932" cy="1712932"/>
          </a:xfrm>
          <a:prstGeom prst="rect">
            <a:avLst/>
          </a:prstGeom>
          <a:noFill/>
        </p:spPr>
      </p:pic>
      <p:pic>
        <p:nvPicPr>
          <p:cNvPr id="2053" name="Picture 5" descr="C:\Users\Skitcher\Desktop\Занятие 1\Фрукты\s12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48" y="3714752"/>
            <a:ext cx="2714652" cy="2714652"/>
          </a:xfrm>
          <a:prstGeom prst="rect">
            <a:avLst/>
          </a:prstGeom>
          <a:noFill/>
        </p:spPr>
      </p:pic>
      <p:pic>
        <p:nvPicPr>
          <p:cNvPr id="2054" name="Picture 6" descr="C:\Users\Skitcher\Desktop\Занятие 1\Фрукты\коый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14290"/>
            <a:ext cx="1851724" cy="1857364"/>
          </a:xfrm>
          <a:prstGeom prst="rect">
            <a:avLst/>
          </a:prstGeom>
          <a:noFill/>
        </p:spPr>
      </p:pic>
      <p:pic>
        <p:nvPicPr>
          <p:cNvPr id="2055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857496"/>
            <a:ext cx="1438256" cy="1477660"/>
          </a:xfrm>
          <a:prstGeom prst="rect">
            <a:avLst/>
          </a:prstGeom>
          <a:noFill/>
        </p:spPr>
      </p:pic>
      <p:pic>
        <p:nvPicPr>
          <p:cNvPr id="2056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500042"/>
            <a:ext cx="1143008" cy="1808008"/>
          </a:xfrm>
          <a:prstGeom prst="rect">
            <a:avLst/>
          </a:prstGeom>
          <a:noFill/>
        </p:spPr>
      </p:pic>
      <p:pic>
        <p:nvPicPr>
          <p:cNvPr id="2057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57752" y="4857760"/>
            <a:ext cx="1571612" cy="1571612"/>
          </a:xfrm>
          <a:prstGeom prst="rect">
            <a:avLst/>
          </a:prstGeom>
          <a:noFill/>
        </p:spPr>
      </p:pic>
      <p:pic>
        <p:nvPicPr>
          <p:cNvPr id="2059" name="Picture 11" descr="C:\Users\Skitcher\Desktop\Занятие 1\Фрукты\s1200 (1)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34" y="5072074"/>
            <a:ext cx="1269984" cy="1429790"/>
          </a:xfrm>
          <a:prstGeom prst="rect">
            <a:avLst/>
          </a:prstGeom>
          <a:noFill/>
        </p:spPr>
      </p:pic>
      <p:pic>
        <p:nvPicPr>
          <p:cNvPr id="2060" name="Picture 12" descr="C:\Users\Skitcher\Desktop\Занятие 1\Фрукты\песксиаи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857760"/>
            <a:ext cx="1768753" cy="1427156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143504" y="2786058"/>
            <a:ext cx="1082840" cy="157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857752" y="0"/>
            <a:ext cx="1941903" cy="20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0042"/>
            <a:ext cx="1963715" cy="1844671"/>
          </a:xfrm>
          <a:prstGeom prst="rect">
            <a:avLst/>
          </a:prstGeom>
          <a:noFill/>
        </p:spPr>
      </p:pic>
      <p:pic>
        <p:nvPicPr>
          <p:cNvPr id="24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500306"/>
            <a:ext cx="1963715" cy="1844671"/>
          </a:xfrm>
          <a:prstGeom prst="rect">
            <a:avLst/>
          </a:prstGeom>
          <a:noFill/>
        </p:spPr>
      </p:pic>
      <p:pic>
        <p:nvPicPr>
          <p:cNvPr id="25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500570"/>
            <a:ext cx="1963715" cy="1844671"/>
          </a:xfrm>
          <a:prstGeom prst="rect">
            <a:avLst/>
          </a:prstGeom>
          <a:noFill/>
        </p:spPr>
      </p:pic>
      <p:pic>
        <p:nvPicPr>
          <p:cNvPr id="2065" name="Picture 17" descr="C:\Users\Skitcher\Desktop\Занятие 1\Фрукты\s1200 (3)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143768" y="357166"/>
            <a:ext cx="1344613" cy="149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kitcher\Desktop\Занятие 1\Овощи\1ac8dd544d8cad7f6ea1a2347c5f43b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2573666" cy="1665162"/>
          </a:xfrm>
          <a:prstGeom prst="rect">
            <a:avLst/>
          </a:prstGeom>
          <a:noFill/>
        </p:spPr>
      </p:pic>
      <p:pic>
        <p:nvPicPr>
          <p:cNvPr id="4099" name="Picture 3" descr="C:\Users\Skitcher\Desktop\Занятие 1\Овощи\5659485.497c9c00.1200x1200o.44eafbef09b0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14290"/>
            <a:ext cx="1755777" cy="1755777"/>
          </a:xfrm>
          <a:prstGeom prst="rect">
            <a:avLst/>
          </a:prstGeom>
          <a:noFill/>
        </p:spPr>
      </p:pic>
      <p:pic>
        <p:nvPicPr>
          <p:cNvPr id="4100" name="Picture 4" descr="C:\Users\Skitcher\Desktop\Занятие 1\Овощи\a27cd937f801c930bf7c2984aa57278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846038">
            <a:off x="-258204" y="1890230"/>
            <a:ext cx="2819284" cy="1874824"/>
          </a:xfrm>
          <a:prstGeom prst="rect">
            <a:avLst/>
          </a:prstGeom>
          <a:noFill/>
        </p:spPr>
      </p:pic>
      <p:pic>
        <p:nvPicPr>
          <p:cNvPr id="4101" name="Picture 5" descr="C:\Users\Skitcher\Desktop\Занятие 1\Овощи\cec7d018ed612b98ab43fb14ef20f79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000240"/>
            <a:ext cx="2359005" cy="2055739"/>
          </a:xfrm>
          <a:prstGeom prst="rect">
            <a:avLst/>
          </a:prstGeom>
          <a:noFill/>
        </p:spPr>
      </p:pic>
      <p:pic>
        <p:nvPicPr>
          <p:cNvPr id="4102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571480"/>
            <a:ext cx="1747744" cy="1571636"/>
          </a:xfrm>
          <a:prstGeom prst="rect">
            <a:avLst/>
          </a:prstGeom>
          <a:noFill/>
        </p:spPr>
      </p:pic>
      <p:pic>
        <p:nvPicPr>
          <p:cNvPr id="4103" name="Picture 7" descr="C:\Users\Skitcher\Desktop\Занятие 1\Овощи\s1200 (1)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4572008"/>
            <a:ext cx="2289169" cy="2088867"/>
          </a:xfrm>
          <a:prstGeom prst="rect">
            <a:avLst/>
          </a:prstGeom>
          <a:noFill/>
        </p:spPr>
      </p:pic>
      <p:pic>
        <p:nvPicPr>
          <p:cNvPr id="4104" name="Picture 8" descr="C:\Users\Skitcher\Desktop\Занятие 1\Овощи\svekla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786190"/>
            <a:ext cx="2792749" cy="3309934"/>
          </a:xfrm>
          <a:prstGeom prst="rect">
            <a:avLst/>
          </a:prstGeom>
          <a:noFill/>
        </p:spPr>
      </p:pic>
      <p:pic>
        <p:nvPicPr>
          <p:cNvPr id="4105" name="Picture 9" descr="C:\Users\Skitcher\Desktop\Занятие 1\Овощи\unnamed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643182"/>
            <a:ext cx="1868482" cy="1868482"/>
          </a:xfrm>
          <a:prstGeom prst="rect">
            <a:avLst/>
          </a:prstGeom>
          <a:noFill/>
        </p:spPr>
      </p:pic>
      <p:pic>
        <p:nvPicPr>
          <p:cNvPr id="410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214554"/>
            <a:ext cx="2938466" cy="2938466"/>
          </a:xfrm>
          <a:prstGeom prst="rect">
            <a:avLst/>
          </a:prstGeom>
          <a:noFill/>
        </p:spPr>
      </p:pic>
      <p:pic>
        <p:nvPicPr>
          <p:cNvPr id="4107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-142900"/>
            <a:ext cx="2438400" cy="2438400"/>
          </a:xfrm>
          <a:prstGeom prst="rect">
            <a:avLst/>
          </a:prstGeom>
          <a:noFill/>
        </p:spPr>
      </p:pic>
      <p:pic>
        <p:nvPicPr>
          <p:cNvPr id="4108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3143248"/>
            <a:ext cx="3373430" cy="4096308"/>
          </a:xfrm>
          <a:prstGeom prst="rect">
            <a:avLst/>
          </a:prstGeom>
          <a:noFill/>
        </p:spPr>
      </p:pic>
      <p:pic>
        <p:nvPicPr>
          <p:cNvPr id="13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928934"/>
            <a:ext cx="1963715" cy="1844671"/>
          </a:xfrm>
          <a:prstGeom prst="rect">
            <a:avLst/>
          </a:prstGeom>
          <a:noFill/>
        </p:spPr>
      </p:pic>
      <p:pic>
        <p:nvPicPr>
          <p:cNvPr id="14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71480"/>
            <a:ext cx="1963715" cy="1844671"/>
          </a:xfrm>
          <a:prstGeom prst="rect">
            <a:avLst/>
          </a:prstGeom>
          <a:noFill/>
        </p:spPr>
      </p:pic>
      <p:pic>
        <p:nvPicPr>
          <p:cNvPr id="18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28604"/>
            <a:ext cx="1963715" cy="1844671"/>
          </a:xfrm>
          <a:prstGeom prst="rect">
            <a:avLst/>
          </a:prstGeom>
          <a:noFill/>
        </p:spPr>
      </p:pic>
      <p:pic>
        <p:nvPicPr>
          <p:cNvPr id="19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643446"/>
            <a:ext cx="1963715" cy="1844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kitcher\Desktop\Занятие\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3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3429024" cy="4076106"/>
          </a:xfrm>
          <a:prstGeom prst="rect">
            <a:avLst/>
          </a:prstGeom>
          <a:noFill/>
        </p:spPr>
      </p:pic>
      <p:pic>
        <p:nvPicPr>
          <p:cNvPr id="5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14290"/>
            <a:ext cx="3076989" cy="3657639"/>
          </a:xfrm>
          <a:prstGeom prst="rect">
            <a:avLst/>
          </a:prstGeom>
          <a:noFill/>
        </p:spPr>
      </p:pic>
      <p:pic>
        <p:nvPicPr>
          <p:cNvPr id="6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-237267"/>
            <a:ext cx="3442146" cy="4091705"/>
          </a:xfrm>
          <a:prstGeom prst="rect">
            <a:avLst/>
          </a:prstGeom>
          <a:noFill/>
        </p:spPr>
      </p:pic>
      <p:pic>
        <p:nvPicPr>
          <p:cNvPr id="2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337290">
            <a:off x="746466" y="3339342"/>
            <a:ext cx="983116" cy="1555091"/>
          </a:xfrm>
          <a:prstGeom prst="rect">
            <a:avLst/>
          </a:prstGeom>
          <a:noFill/>
        </p:spPr>
      </p:pic>
      <p:pic>
        <p:nvPicPr>
          <p:cNvPr id="21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4348" y="3786190"/>
            <a:ext cx="1191644" cy="1071570"/>
          </a:xfrm>
          <a:prstGeom prst="rect">
            <a:avLst/>
          </a:prstGeom>
          <a:noFill/>
        </p:spPr>
      </p:pic>
      <p:pic>
        <p:nvPicPr>
          <p:cNvPr id="22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786190"/>
            <a:ext cx="1071570" cy="1100928"/>
          </a:xfrm>
          <a:prstGeom prst="rect">
            <a:avLst/>
          </a:prstGeom>
          <a:noFill/>
        </p:spPr>
      </p:pic>
      <p:pic>
        <p:nvPicPr>
          <p:cNvPr id="23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071810"/>
            <a:ext cx="2071702" cy="2071702"/>
          </a:xfrm>
          <a:prstGeom prst="rect">
            <a:avLst/>
          </a:prstGeom>
          <a:noFill/>
        </p:spPr>
      </p:pic>
      <p:pic>
        <p:nvPicPr>
          <p:cNvPr id="24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071810"/>
            <a:ext cx="1706108" cy="2071702"/>
          </a:xfrm>
          <a:prstGeom prst="rect">
            <a:avLst/>
          </a:prstGeom>
          <a:noFill/>
        </p:spPr>
      </p:pic>
      <p:pic>
        <p:nvPicPr>
          <p:cNvPr id="2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14348" y="3786190"/>
            <a:ext cx="1071570" cy="1071570"/>
          </a:xfrm>
          <a:prstGeom prst="rect">
            <a:avLst/>
          </a:prstGeom>
          <a:noFill/>
        </p:spPr>
      </p:pic>
      <p:pic>
        <p:nvPicPr>
          <p:cNvPr id="26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00438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17327 0.05232 " pathEditMode="relative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59259E-6 L 0.10242 -0.40949 " pathEditMode="relative" ptsTypes="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03704E-6 L 0.30712 0.02084 " pathEditMode="relative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14815E-6 L 0.39375 -0.38866 " pathEditMode="relative" ptsTypes="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44896 0.10509 " pathEditMode="relative" ptsTypes="AA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18519E-6 L 0.72448 -0.4618 " pathEditMode="relative" ptsTypes="AA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96296E-6 L 0.57499 0.04213 " pathEditMode="relative" ptsTypes="AA"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kitcher\Desktop\Занятие\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3429024" cy="4076106"/>
          </a:xfrm>
          <a:prstGeom prst="rect">
            <a:avLst/>
          </a:prstGeom>
          <a:noFill/>
        </p:spPr>
      </p:pic>
      <p:pic>
        <p:nvPicPr>
          <p:cNvPr id="4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14290"/>
            <a:ext cx="3076989" cy="3657639"/>
          </a:xfrm>
          <a:prstGeom prst="rect">
            <a:avLst/>
          </a:prstGeom>
          <a:noFill/>
        </p:spPr>
      </p:pic>
      <p:pic>
        <p:nvPicPr>
          <p:cNvPr id="5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-237267"/>
            <a:ext cx="3442146" cy="4091705"/>
          </a:xfrm>
          <a:prstGeom prst="rect">
            <a:avLst/>
          </a:prstGeom>
          <a:noFill/>
        </p:spPr>
      </p:pic>
      <p:pic>
        <p:nvPicPr>
          <p:cNvPr id="6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687697" y="3492645"/>
            <a:ext cx="928694" cy="835116"/>
          </a:xfrm>
          <a:prstGeom prst="rect">
            <a:avLst/>
          </a:prstGeom>
          <a:noFill/>
        </p:spPr>
      </p:pic>
      <p:pic>
        <p:nvPicPr>
          <p:cNvPr id="7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285728"/>
            <a:ext cx="601058" cy="950752"/>
          </a:xfrm>
          <a:prstGeom prst="rect">
            <a:avLst/>
          </a:prstGeom>
          <a:noFill/>
        </p:spPr>
      </p:pic>
      <p:pic>
        <p:nvPicPr>
          <p:cNvPr id="8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2976" y="857232"/>
            <a:ext cx="646220" cy="1022190"/>
          </a:xfrm>
          <a:prstGeom prst="rect">
            <a:avLst/>
          </a:prstGeom>
          <a:noFill/>
        </p:spPr>
      </p:pic>
      <p:pic>
        <p:nvPicPr>
          <p:cNvPr id="9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14612" y="1500174"/>
            <a:ext cx="642942" cy="1017005"/>
          </a:xfrm>
          <a:prstGeom prst="rect">
            <a:avLst/>
          </a:prstGeom>
          <a:noFill/>
        </p:spPr>
      </p:pic>
      <p:pic>
        <p:nvPicPr>
          <p:cNvPr id="1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85918" y="214290"/>
            <a:ext cx="642942" cy="1017005"/>
          </a:xfrm>
          <a:prstGeom prst="rect">
            <a:avLst/>
          </a:prstGeom>
          <a:noFill/>
        </p:spPr>
      </p:pic>
      <p:pic>
        <p:nvPicPr>
          <p:cNvPr id="11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85918" y="1357298"/>
            <a:ext cx="691383" cy="1093628"/>
          </a:xfrm>
          <a:prstGeom prst="rect">
            <a:avLst/>
          </a:prstGeom>
          <a:noFill/>
        </p:spPr>
      </p:pic>
      <p:pic>
        <p:nvPicPr>
          <p:cNvPr id="12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142984"/>
            <a:ext cx="581000" cy="596918"/>
          </a:xfrm>
          <a:prstGeom prst="rect">
            <a:avLst/>
          </a:prstGeom>
          <a:noFill/>
        </p:spPr>
      </p:pic>
      <p:pic>
        <p:nvPicPr>
          <p:cNvPr id="13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785794"/>
            <a:ext cx="438124" cy="450127"/>
          </a:xfrm>
          <a:prstGeom prst="rect">
            <a:avLst/>
          </a:prstGeom>
          <a:noFill/>
        </p:spPr>
      </p:pic>
      <p:pic>
        <p:nvPicPr>
          <p:cNvPr id="14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785794"/>
            <a:ext cx="571504" cy="587162"/>
          </a:xfrm>
          <a:prstGeom prst="rect">
            <a:avLst/>
          </a:prstGeom>
          <a:noFill/>
        </p:spPr>
      </p:pic>
      <p:pic>
        <p:nvPicPr>
          <p:cNvPr id="15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714488"/>
            <a:ext cx="603860" cy="620404"/>
          </a:xfrm>
          <a:prstGeom prst="rect">
            <a:avLst/>
          </a:prstGeom>
          <a:noFill/>
        </p:spPr>
      </p:pic>
      <p:pic>
        <p:nvPicPr>
          <p:cNvPr id="17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714488"/>
            <a:ext cx="603860" cy="620404"/>
          </a:xfrm>
          <a:prstGeom prst="rect">
            <a:avLst/>
          </a:prstGeom>
          <a:noFill/>
        </p:spPr>
      </p:pic>
      <p:pic>
        <p:nvPicPr>
          <p:cNvPr id="18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5984" y="857232"/>
            <a:ext cx="601058" cy="950752"/>
          </a:xfrm>
          <a:prstGeom prst="rect">
            <a:avLst/>
          </a:prstGeom>
          <a:noFill/>
        </p:spPr>
      </p:pic>
      <p:pic>
        <p:nvPicPr>
          <p:cNvPr id="19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58082" y="0"/>
            <a:ext cx="714356" cy="714356"/>
          </a:xfrm>
          <a:prstGeom prst="rect">
            <a:avLst/>
          </a:prstGeom>
          <a:noFill/>
        </p:spPr>
      </p:pic>
      <p:pic>
        <p:nvPicPr>
          <p:cNvPr id="20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572264" y="500042"/>
            <a:ext cx="714356" cy="714356"/>
          </a:xfrm>
          <a:prstGeom prst="rect">
            <a:avLst/>
          </a:prstGeom>
          <a:noFill/>
        </p:spPr>
      </p:pic>
      <p:pic>
        <p:nvPicPr>
          <p:cNvPr id="21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357950" y="1142984"/>
            <a:ext cx="714356" cy="714356"/>
          </a:xfrm>
          <a:prstGeom prst="rect">
            <a:avLst/>
          </a:prstGeom>
          <a:noFill/>
        </p:spPr>
      </p:pic>
      <p:pic>
        <p:nvPicPr>
          <p:cNvPr id="22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58082" y="785794"/>
            <a:ext cx="714356" cy="714356"/>
          </a:xfrm>
          <a:prstGeom prst="rect">
            <a:avLst/>
          </a:prstGeom>
          <a:noFill/>
        </p:spPr>
      </p:pic>
      <p:pic>
        <p:nvPicPr>
          <p:cNvPr id="23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143900" y="500042"/>
            <a:ext cx="714356" cy="714356"/>
          </a:xfrm>
          <a:prstGeom prst="rect">
            <a:avLst/>
          </a:prstGeom>
          <a:noFill/>
        </p:spPr>
      </p:pic>
      <p:pic>
        <p:nvPicPr>
          <p:cNvPr id="24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001024" y="1357298"/>
            <a:ext cx="714356" cy="714356"/>
          </a:xfrm>
          <a:prstGeom prst="rect">
            <a:avLst/>
          </a:prstGeom>
          <a:noFill/>
        </p:spPr>
      </p:pic>
      <p:pic>
        <p:nvPicPr>
          <p:cNvPr id="2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72330" y="1428736"/>
            <a:ext cx="714356" cy="714356"/>
          </a:xfrm>
          <a:prstGeom prst="rect">
            <a:avLst/>
          </a:prstGeom>
          <a:noFill/>
        </p:spPr>
      </p:pic>
      <p:pic>
        <p:nvPicPr>
          <p:cNvPr id="26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286124"/>
            <a:ext cx="1221886" cy="1483718"/>
          </a:xfrm>
          <a:prstGeom prst="rect">
            <a:avLst/>
          </a:prstGeom>
          <a:noFill/>
        </p:spPr>
      </p:pic>
      <p:pic>
        <p:nvPicPr>
          <p:cNvPr id="27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928934"/>
            <a:ext cx="1500198" cy="1500198"/>
          </a:xfrm>
          <a:prstGeom prst="rect">
            <a:avLst/>
          </a:prstGeom>
          <a:noFill/>
        </p:spPr>
      </p:pic>
      <p:pic>
        <p:nvPicPr>
          <p:cNvPr id="28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857496"/>
            <a:ext cx="1438268" cy="1438268"/>
          </a:xfrm>
          <a:prstGeom prst="rect">
            <a:avLst/>
          </a:prstGeom>
          <a:noFill/>
        </p:spPr>
      </p:pic>
      <p:pic>
        <p:nvPicPr>
          <p:cNvPr id="29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786058"/>
            <a:ext cx="1438268" cy="1438268"/>
          </a:xfrm>
          <a:prstGeom prst="rect">
            <a:avLst/>
          </a:prstGeom>
          <a:noFill/>
        </p:spPr>
      </p:pic>
      <p:pic>
        <p:nvPicPr>
          <p:cNvPr id="30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929066"/>
            <a:ext cx="1438268" cy="1438268"/>
          </a:xfrm>
          <a:prstGeom prst="rect">
            <a:avLst/>
          </a:prstGeom>
          <a:noFill/>
        </p:spPr>
      </p:pic>
      <p:pic>
        <p:nvPicPr>
          <p:cNvPr id="31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429000"/>
            <a:ext cx="1438268" cy="1438268"/>
          </a:xfrm>
          <a:prstGeom prst="rect">
            <a:avLst/>
          </a:prstGeom>
          <a:noFill/>
        </p:spPr>
      </p:pic>
      <p:pic>
        <p:nvPicPr>
          <p:cNvPr id="32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616259" y="3992710"/>
            <a:ext cx="928694" cy="835116"/>
          </a:xfrm>
          <a:prstGeom prst="rect">
            <a:avLst/>
          </a:prstGeom>
          <a:noFill/>
        </p:spPr>
      </p:pic>
      <p:pic>
        <p:nvPicPr>
          <p:cNvPr id="33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401945" y="4492776"/>
            <a:ext cx="928694" cy="835116"/>
          </a:xfrm>
          <a:prstGeom prst="rect">
            <a:avLst/>
          </a:prstGeom>
          <a:noFill/>
        </p:spPr>
      </p:pic>
      <p:pic>
        <p:nvPicPr>
          <p:cNvPr id="34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116192" y="5064281"/>
            <a:ext cx="928694" cy="835116"/>
          </a:xfrm>
          <a:prstGeom prst="rect">
            <a:avLst/>
          </a:prstGeom>
          <a:noFill/>
        </p:spPr>
      </p:pic>
      <p:pic>
        <p:nvPicPr>
          <p:cNvPr id="35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357694"/>
            <a:ext cx="1285884" cy="1285884"/>
          </a:xfrm>
          <a:prstGeom prst="rect">
            <a:avLst/>
          </a:prstGeom>
          <a:noFill/>
        </p:spPr>
      </p:pic>
      <p:pic>
        <p:nvPicPr>
          <p:cNvPr id="3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643314"/>
            <a:ext cx="1214446" cy="1214446"/>
          </a:xfrm>
          <a:prstGeom prst="rect">
            <a:avLst/>
          </a:prstGeom>
          <a:noFill/>
        </p:spPr>
      </p:pic>
      <p:pic>
        <p:nvPicPr>
          <p:cNvPr id="38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000504"/>
            <a:ext cx="1214446" cy="1214446"/>
          </a:xfrm>
          <a:prstGeom prst="rect">
            <a:avLst/>
          </a:prstGeom>
          <a:noFill/>
        </p:spPr>
      </p:pic>
      <p:pic>
        <p:nvPicPr>
          <p:cNvPr id="39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857760"/>
            <a:ext cx="1214446" cy="1214446"/>
          </a:xfrm>
          <a:prstGeom prst="rect">
            <a:avLst/>
          </a:prstGeom>
          <a:noFill/>
        </p:spPr>
      </p:pic>
      <p:pic>
        <p:nvPicPr>
          <p:cNvPr id="40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00504"/>
            <a:ext cx="1235457" cy="1500198"/>
          </a:xfrm>
          <a:prstGeom prst="rect">
            <a:avLst/>
          </a:prstGeom>
          <a:noFill/>
        </p:spPr>
      </p:pic>
      <p:pic>
        <p:nvPicPr>
          <p:cNvPr id="41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643446"/>
            <a:ext cx="1235457" cy="1500198"/>
          </a:xfrm>
          <a:prstGeom prst="rect">
            <a:avLst/>
          </a:prstGeom>
          <a:noFill/>
        </p:spPr>
      </p:pic>
      <p:pic>
        <p:nvPicPr>
          <p:cNvPr id="42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429132"/>
            <a:ext cx="1438268" cy="1438268"/>
          </a:xfrm>
          <a:prstGeom prst="rect">
            <a:avLst/>
          </a:prstGeom>
          <a:noFill/>
        </p:spPr>
      </p:pic>
      <p:pic>
        <p:nvPicPr>
          <p:cNvPr id="43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86124"/>
            <a:ext cx="1438268" cy="1438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kitcher\Desktop\Занятие 2\презентация\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0"/>
            <a:ext cx="8286776" cy="71177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00826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А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Е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С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Т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О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Р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Р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Н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itcher\Desktop\Занятие 2\ECdoLfROyH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91440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kitcher\Desktop\Занятие 2\презентация\img15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786190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РЕЖУ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3786190"/>
            <a:ext cx="1947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ВАРЮ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86116" y="3786190"/>
            <a:ext cx="2106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ЖАРЮ</a:t>
            </a:r>
          </a:p>
        </p:txBody>
      </p:sp>
      <p:pic>
        <p:nvPicPr>
          <p:cNvPr id="15362" name="Picture 2" descr="https://risunci.com/wp-content/uploads/2019/02/3-5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357694"/>
            <a:ext cx="1928794" cy="2117006"/>
          </a:xfrm>
          <a:prstGeom prst="rect">
            <a:avLst/>
          </a:prstGeom>
          <a:noFill/>
        </p:spPr>
      </p:pic>
      <p:pic>
        <p:nvPicPr>
          <p:cNvPr id="15363" name="Picture 3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4604880"/>
            <a:ext cx="2156409" cy="1660278"/>
          </a:xfrm>
          <a:prstGeom prst="rect">
            <a:avLst/>
          </a:prstGeom>
          <a:noFill/>
        </p:spPr>
      </p:pic>
      <p:pic>
        <p:nvPicPr>
          <p:cNvPr id="15364" name="Picture 4" descr="C:\Users\Skitcher\Desktop\Занятие 1\Инструменты\post_5d29b65dc924c-1024x65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4214818"/>
            <a:ext cx="3472747" cy="2214554"/>
          </a:xfrm>
          <a:prstGeom prst="rect">
            <a:avLst/>
          </a:prstGeom>
          <a:noFill/>
        </p:spPr>
      </p:pic>
      <p:pic>
        <p:nvPicPr>
          <p:cNvPr id="15365" name="Picture 5" descr="C:\Users\Skitcher\Desktop\Занятие 1\Профессии\4e66d2f5544f5e014861018e12236a4f--le-chef-moustach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0"/>
            <a:ext cx="2174073" cy="329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100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Skitcher</dc:creator>
  <cp:lastModifiedBy>ananas2013.2013@mail.ru</cp:lastModifiedBy>
  <cp:revision>25</cp:revision>
  <dcterms:created xsi:type="dcterms:W3CDTF">2020-04-28T15:01:49Z</dcterms:created>
  <dcterms:modified xsi:type="dcterms:W3CDTF">2022-12-03T17:57:50Z</dcterms:modified>
</cp:coreProperties>
</file>