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61C3F-331C-4509-B569-4DA23E75971E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9A5C5-6314-4098-A993-56A9DCAB81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45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9A5C5-6314-4098-A993-56A9DCAB81E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708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B0157-D5CB-4C82-AC09-9DFE92FC9D78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4919-B3DF-441D-A5A1-232D28B96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356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B0157-D5CB-4C82-AC09-9DFE92FC9D78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4919-B3DF-441D-A5A1-232D28B96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986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B0157-D5CB-4C82-AC09-9DFE92FC9D78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4919-B3DF-441D-A5A1-232D28B96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465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B0157-D5CB-4C82-AC09-9DFE92FC9D78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4919-B3DF-441D-A5A1-232D28B96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312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B0157-D5CB-4C82-AC09-9DFE92FC9D78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4919-B3DF-441D-A5A1-232D28B96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072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B0157-D5CB-4C82-AC09-9DFE92FC9D78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4919-B3DF-441D-A5A1-232D28B96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243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B0157-D5CB-4C82-AC09-9DFE92FC9D78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4919-B3DF-441D-A5A1-232D28B96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359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B0157-D5CB-4C82-AC09-9DFE92FC9D78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4919-B3DF-441D-A5A1-232D28B96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587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B0157-D5CB-4C82-AC09-9DFE92FC9D78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4919-B3DF-441D-A5A1-232D28B96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97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B0157-D5CB-4C82-AC09-9DFE92FC9D78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4919-B3DF-441D-A5A1-232D28B96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675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B0157-D5CB-4C82-AC09-9DFE92FC9D78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4919-B3DF-441D-A5A1-232D28B96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85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B0157-D5CB-4C82-AC09-9DFE92FC9D78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A4919-B3DF-441D-A5A1-232D28B96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601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7.xml"/><Relationship Id="rId18" Type="http://schemas.openxmlformats.org/officeDocument/2006/relationships/image" Target="../media/image9.png"/><Relationship Id="rId3" Type="http://schemas.openxmlformats.org/officeDocument/2006/relationships/slide" Target="slide2.xml"/><Relationship Id="rId7" Type="http://schemas.openxmlformats.org/officeDocument/2006/relationships/slide" Target="slide4.xml"/><Relationship Id="rId12" Type="http://schemas.openxmlformats.org/officeDocument/2006/relationships/image" Target="../media/image6.png"/><Relationship Id="rId17" Type="http://schemas.openxmlformats.org/officeDocument/2006/relationships/slide" Target="slide9.xml"/><Relationship Id="rId2" Type="http://schemas.openxmlformats.org/officeDocument/2006/relationships/image" Target="../media/image1.emf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11" Type="http://schemas.openxmlformats.org/officeDocument/2006/relationships/slide" Target="slide6.xml"/><Relationship Id="rId5" Type="http://schemas.openxmlformats.org/officeDocument/2006/relationships/slide" Target="slide3.xml"/><Relationship Id="rId15" Type="http://schemas.openxmlformats.org/officeDocument/2006/relationships/slide" Target="slide8.xm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slide" Target="slide5.xml"/><Relationship Id="rId1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slide" Target="slide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slide" Target="slide1.xml"/><Relationship Id="rId3" Type="http://schemas.openxmlformats.org/officeDocument/2006/relationships/slide" Target="slide7.xml"/><Relationship Id="rId7" Type="http://schemas.openxmlformats.org/officeDocument/2006/relationships/image" Target="../media/image22.jpeg"/><Relationship Id="rId12" Type="http://schemas.openxmlformats.org/officeDocument/2006/relationships/image" Target="../media/image2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8.png"/><Relationship Id="rId3" Type="http://schemas.openxmlformats.org/officeDocument/2006/relationships/image" Target="../media/image13.png"/><Relationship Id="rId7" Type="http://schemas.openxmlformats.org/officeDocument/2006/relationships/image" Target="../media/image33.png"/><Relationship Id="rId12" Type="http://schemas.openxmlformats.org/officeDocument/2006/relationships/image" Target="../media/image3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11" Type="http://schemas.openxmlformats.org/officeDocument/2006/relationships/slide" Target="slide8.xml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13.png"/><Relationship Id="rId7" Type="http://schemas.openxmlformats.org/officeDocument/2006/relationships/image" Target="../media/image4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11" Type="http://schemas.openxmlformats.org/officeDocument/2006/relationships/image" Target="../media/image46.png"/><Relationship Id="rId5" Type="http://schemas.openxmlformats.org/officeDocument/2006/relationships/image" Target="../media/image41.png"/><Relationship Id="rId10" Type="http://schemas.openxmlformats.org/officeDocument/2006/relationships/image" Target="../media/image45.png"/><Relationship Id="rId4" Type="http://schemas.openxmlformats.org/officeDocument/2006/relationships/image" Target="../media/image40.png"/><Relationship Id="rId9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8.png"/><Relationship Id="rId7" Type="http://schemas.openxmlformats.org/officeDocument/2006/relationships/image" Target="../media/image2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11" Type="http://schemas.openxmlformats.org/officeDocument/2006/relationships/image" Target="../media/image55.png"/><Relationship Id="rId5" Type="http://schemas.openxmlformats.org/officeDocument/2006/relationships/image" Target="../media/image50.png"/><Relationship Id="rId10" Type="http://schemas.openxmlformats.org/officeDocument/2006/relationships/image" Target="../media/image54.png"/><Relationship Id="rId4" Type="http://schemas.openxmlformats.org/officeDocument/2006/relationships/image" Target="../media/image49.png"/><Relationship Id="rId9" Type="http://schemas.openxmlformats.org/officeDocument/2006/relationships/image" Target="../media/image5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6.png"/><Relationship Id="rId7" Type="http://schemas.openxmlformats.org/officeDocument/2006/relationships/image" Target="../media/image59.png"/><Relationship Id="rId12" Type="http://schemas.openxmlformats.org/officeDocument/2006/relationships/image" Target="../media/image63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11" Type="http://schemas.openxmlformats.org/officeDocument/2006/relationships/image" Target="../media/image62.png"/><Relationship Id="rId5" Type="http://schemas.openxmlformats.org/officeDocument/2006/relationships/image" Target="../media/image16.png"/><Relationship Id="rId10" Type="http://schemas.microsoft.com/office/2007/relationships/hdphoto" Target="../media/hdphoto1.wdp"/><Relationship Id="rId4" Type="http://schemas.openxmlformats.org/officeDocument/2006/relationships/image" Target="../media/image57.png"/><Relationship Id="rId9" Type="http://schemas.openxmlformats.org/officeDocument/2006/relationships/image" Target="../media/image6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4.png"/><Relationship Id="rId7" Type="http://schemas.openxmlformats.org/officeDocument/2006/relationships/image" Target="../media/image67.png"/><Relationship Id="rId12" Type="http://schemas.openxmlformats.org/officeDocument/2006/relationships/image" Target="../media/image7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11" Type="http://schemas.openxmlformats.org/officeDocument/2006/relationships/image" Target="../media/image71.png"/><Relationship Id="rId5" Type="http://schemas.openxmlformats.org/officeDocument/2006/relationships/slide" Target="slide1.xml"/><Relationship Id="rId10" Type="http://schemas.openxmlformats.org/officeDocument/2006/relationships/image" Target="../media/image70.png"/><Relationship Id="rId4" Type="http://schemas.openxmlformats.org/officeDocument/2006/relationships/image" Target="../media/image65.png"/><Relationship Id="rId9" Type="http://schemas.openxmlformats.org/officeDocument/2006/relationships/image" Target="../media/image6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3.png"/><Relationship Id="rId7" Type="http://schemas.openxmlformats.org/officeDocument/2006/relationships/image" Target="../media/image75.png"/><Relationship Id="rId12" Type="http://schemas.openxmlformats.org/officeDocument/2006/relationships/image" Target="../media/image8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11" Type="http://schemas.openxmlformats.org/officeDocument/2006/relationships/image" Target="../media/image79.png"/><Relationship Id="rId5" Type="http://schemas.openxmlformats.org/officeDocument/2006/relationships/slide" Target="slide1.xml"/><Relationship Id="rId10" Type="http://schemas.openxmlformats.org/officeDocument/2006/relationships/image" Target="../media/image78.png"/><Relationship Id="rId4" Type="http://schemas.openxmlformats.org/officeDocument/2006/relationships/image" Target="../media/image74.png"/><Relationship Id="rId9" Type="http://schemas.openxmlformats.org/officeDocument/2006/relationships/image" Target="../media/image7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9756" y="445"/>
            <a:ext cx="10649079" cy="7100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126876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Витамины – наши друзья!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32" name="Picture 8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140968"/>
            <a:ext cx="1829933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049" y="2151870"/>
            <a:ext cx="1889373" cy="200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21" y="3645024"/>
            <a:ext cx="1928423" cy="1909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070818"/>
            <a:ext cx="1961528" cy="2006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492896"/>
            <a:ext cx="44450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3933" y="4361688"/>
            <a:ext cx="45085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073945"/>
            <a:ext cx="481013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785" y="4166426"/>
            <a:ext cx="42068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70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634" y="306232"/>
            <a:ext cx="2213495" cy="2213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013" y="4241233"/>
            <a:ext cx="2357191" cy="2357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111" y="2204864"/>
            <a:ext cx="2262298" cy="2315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02" y="137244"/>
            <a:ext cx="7493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трелка вправо 2"/>
          <p:cNvSpPr/>
          <p:nvPr/>
        </p:nvSpPr>
        <p:spPr>
          <a:xfrm>
            <a:off x="8316416" y="119877"/>
            <a:ext cx="720080" cy="372710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hlinkClick r:id="rId7" action="ppaction://hlinksldjump"/>
              </a:rPr>
              <a:t>В игру</a:t>
            </a:r>
            <a:endParaRPr lang="ru-RU" sz="1000" dirty="0"/>
          </a:p>
        </p:txBody>
      </p:sp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474519"/>
            <a:ext cx="948546" cy="218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989" y="137244"/>
            <a:ext cx="1571698" cy="1571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7846" y="4256575"/>
            <a:ext cx="2295525" cy="229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852936"/>
            <a:ext cx="1912100" cy="2070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084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5850" y="2425700"/>
            <a:ext cx="1890713" cy="200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90473"/>
            <a:ext cx="749300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0439" y="2485243"/>
            <a:ext cx="240982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340" y="307166"/>
            <a:ext cx="1709564" cy="1709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 descr="c15e2b8a5d6b11e698113cd92b2f7b1c_16eab7b67da311e79e2e3cd92b2f7b1c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60077"/>
            <a:ext cx="2580939" cy="1721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49229"/>
            <a:ext cx="1926788" cy="1934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934" y="4509120"/>
            <a:ext cx="1760480" cy="1534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8128" y="4269505"/>
            <a:ext cx="2550930" cy="255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629954"/>
            <a:ext cx="2076450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980" y="723768"/>
            <a:ext cx="1163053" cy="1163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02" y="130893"/>
            <a:ext cx="7493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784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219053"/>
            <a:ext cx="1927225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7493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147" y="308719"/>
            <a:ext cx="1654770" cy="111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93778"/>
            <a:ext cx="1239553" cy="1736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852501"/>
            <a:ext cx="2618366" cy="1750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600" y="620688"/>
            <a:ext cx="1990725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068960"/>
            <a:ext cx="1156523" cy="1438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5053" y="1916832"/>
            <a:ext cx="3705434" cy="2781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828178"/>
            <a:ext cx="2025186" cy="180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4299" y="118302"/>
            <a:ext cx="749300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464225"/>
            <a:ext cx="2797174" cy="2099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570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338" y="2425700"/>
            <a:ext cx="1963737" cy="200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7493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558027"/>
            <a:ext cx="1297416" cy="109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563" y="4430713"/>
            <a:ext cx="1833906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597" y="5269132"/>
            <a:ext cx="1648574" cy="972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260" y="509653"/>
            <a:ext cx="2388311" cy="159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57" y="1988840"/>
            <a:ext cx="2721071" cy="1816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116632"/>
            <a:ext cx="749300" cy="43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645024"/>
            <a:ext cx="2043584" cy="1236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384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005064"/>
            <a:ext cx="5943600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0073" y="4574887"/>
            <a:ext cx="60325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4509120"/>
            <a:ext cx="603250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817" y="1386525"/>
            <a:ext cx="1350867" cy="1350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3" y="1052736"/>
            <a:ext cx="1589417" cy="1583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212" y="113927"/>
            <a:ext cx="7493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37" y="561542"/>
            <a:ext cx="1287680" cy="1287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092" y="623726"/>
            <a:ext cx="1257962" cy="1257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869" y="623726"/>
            <a:ext cx="1158379" cy="1258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263490"/>
            <a:ext cx="1944687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6191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48148E-6 L -0.29167 0.4409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3" y="22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96296E-6 L 0.07604 0.3780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2" y="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11111E-6 L -0.21615 0.5798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16" y="28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11111E-6 L 0.00608 0.5379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" y="26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005064"/>
            <a:ext cx="5943600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534951"/>
            <a:ext cx="594670" cy="630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509120"/>
            <a:ext cx="592137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84" y="510600"/>
            <a:ext cx="1215405" cy="1215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7493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215" y="1749751"/>
            <a:ext cx="1228421" cy="1232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66065"/>
            <a:ext cx="1165225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647109"/>
            <a:ext cx="1438275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97139"/>
            <a:ext cx="1079500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339" y="783339"/>
            <a:ext cx="10001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8760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59259E-6 L 0.07535 0.3650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67" y="18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59259E-6 L 0.01493 0.5530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7" y="27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L -0.07865 0.4173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41" y="20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1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59259E-6 L -0.26372 0.3439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94" y="17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005064"/>
            <a:ext cx="5943600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360" y="4497525"/>
            <a:ext cx="655801" cy="673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062" y="4497525"/>
            <a:ext cx="622718" cy="648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7493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180" y="2212242"/>
            <a:ext cx="137160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418" y="544807"/>
            <a:ext cx="1463675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8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364" y="406934"/>
            <a:ext cx="100012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9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295" y="544807"/>
            <a:ext cx="2865437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30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212242"/>
            <a:ext cx="84772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31" name="Picture 1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335" y="1584385"/>
            <a:ext cx="1670050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2713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96296E-6 L -0.1533 0.308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74" y="15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2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2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2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0 L -0.04636 0.3884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6" y="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2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7.40741E-7 L 0.05608 0.3217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95" y="160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2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7037E-6 L 0.14792 0.3875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96" y="193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1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005064"/>
            <a:ext cx="5943600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996" y="4509120"/>
            <a:ext cx="648072" cy="667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511593"/>
            <a:ext cx="64611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7493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7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259" y="305553"/>
            <a:ext cx="1930028" cy="1291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8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06084"/>
            <a:ext cx="1262063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9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10" y="1901826"/>
            <a:ext cx="1695450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10" name="Picture 1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7938" y="2092326"/>
            <a:ext cx="1506537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11" name="Picture 1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475" y="690084"/>
            <a:ext cx="987425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12" name="Picture 2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934369"/>
            <a:ext cx="1354137" cy="149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3639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2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2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2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11111E-6 L 0.16372 0.3692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77" y="18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59259E-6 L -0.01563 0.3821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19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2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96296E-6 L 0.01337 0.579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0" y="2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1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2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22222E-6 L -0.25503 0.21412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60" y="10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1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8</Words>
  <Application>Microsoft Office PowerPoint</Application>
  <PresentationFormat>Экран (4:3)</PresentationFormat>
  <Paragraphs>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Витамины – наши друзья!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Витамины – наши друзья!</dc:title>
  <dc:creator>Андрей</dc:creator>
  <cp:lastModifiedBy>Андрей</cp:lastModifiedBy>
  <cp:revision>40</cp:revision>
  <dcterms:created xsi:type="dcterms:W3CDTF">2021-02-28T02:22:57Z</dcterms:created>
  <dcterms:modified xsi:type="dcterms:W3CDTF">2021-03-02T11:08:15Z</dcterms:modified>
</cp:coreProperties>
</file>