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9632" y="1124744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Лаборатория </a:t>
            </a:r>
            <a:r>
              <a:rPr lang="ru-RU" sz="5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сезнамуса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2812" y="476672"/>
            <a:ext cx="6624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Лаборатория 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Всезнамуса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DE1"/>
              </a:clrFrom>
              <a:clrTo>
                <a:srgbClr val="FEFD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3284984"/>
            <a:ext cx="2275473" cy="322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7353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9632" y="1124744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Лаборатория </a:t>
            </a:r>
            <a:r>
              <a:rPr lang="ru-RU" sz="5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сезнамуса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92022" y="1786508"/>
            <a:ext cx="8759955" cy="328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0056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9632" y="1124744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Лаборатория </a:t>
            </a:r>
            <a:r>
              <a:rPr lang="ru-RU" sz="5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сезнамуса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14024" y="1600678"/>
            <a:ext cx="8715952" cy="326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3937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9632" y="1124744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Лаборатория </a:t>
            </a:r>
            <a:r>
              <a:rPr lang="ru-RU" sz="5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сезнамуса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901"/>
          <a:stretch/>
        </p:blipFill>
        <p:spPr>
          <a:xfrm>
            <a:off x="409542" y="1851357"/>
            <a:ext cx="8457011" cy="315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6702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9632" y="1124744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Лаборатория </a:t>
            </a:r>
            <a:r>
              <a:rPr lang="ru-RU" sz="5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сезнамуса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39881" y="200890"/>
            <a:ext cx="8264237" cy="645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9048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9632" y="1124744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Лаборатория </a:t>
            </a:r>
            <a:r>
              <a:rPr lang="ru-RU" sz="5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сезнамуса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4727" y="2400437"/>
            <a:ext cx="2694545" cy="20571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9273" y="4609849"/>
            <a:ext cx="2848428" cy="199705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4971"/>
            <a:ext cx="3717032" cy="209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162697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14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modified xsi:type="dcterms:W3CDTF">2022-12-04T16:47:00Z</dcterms:modified>
</cp:coreProperties>
</file>