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2" r:id="rId4"/>
    <p:sldId id="274" r:id="rId5"/>
    <p:sldId id="280" r:id="rId6"/>
    <p:sldId id="276" r:id="rId7"/>
    <p:sldId id="277" r:id="rId8"/>
    <p:sldId id="278" r:id="rId9"/>
    <p:sldId id="279" r:id="rId10"/>
    <p:sldId id="264" r:id="rId11"/>
    <p:sldId id="269" r:id="rId12"/>
    <p:sldId id="283" r:id="rId13"/>
    <p:sldId id="261" r:id="rId14"/>
    <p:sldId id="271" r:id="rId15"/>
    <p:sldId id="281" r:id="rId16"/>
    <p:sldId id="268" r:id="rId17"/>
    <p:sldId id="273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1838-6D25-4184-ABDE-A58FFBDFEC4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3C4C9-D785-45CE-8FAF-E44104D27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96;&#1072;\Downloads\&#1060;&#1086;&#1085;&#1086;&#1074;&#1072;&#1103;%20&#1084;&#1091;&#1079;&#1099;&#1082;&#1072;%20-%20&#1044;&#1083;&#1103;%20&#1087;&#1088;&#1077;&#1079;&#1077;&#1085;&#1090;&#1072;&#1094;&#1080;&#1081;%202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Моя малая Родина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611688"/>
            <a:ext cx="3888432" cy="112968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Выполнили воспитатели 12 группы: </a:t>
            </a:r>
            <a:r>
              <a:rPr lang="ru-RU" sz="1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Опалюк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Т.Б.</a:t>
            </a:r>
          </a:p>
          <a:p>
            <a:pPr algn="l"/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Субботина А.П.</a:t>
            </a:r>
            <a:endParaRPr lang="ru-RU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326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 57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21512" name="Picture 8" descr="https://www.tourprom.ru/site_media/images/upload/2016/3/21/poiphoto/muzeinyi-kompleks-mirovogo-okea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0471" y="980728"/>
            <a:ext cx="8386814" cy="4320480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1763688" y="573325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  «МИРОВОГО ОКЕАНА»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mages.aif.ru/008/209/fc092548989cd907ea88ffd1599567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3" y="188640"/>
            <a:ext cx="4248471" cy="2874795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44" name="Picture 4" descr="https://ic.pics.livejournal.com/rayskiy_sergei/5320119/312664/312664_8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188640"/>
            <a:ext cx="4176464" cy="3048818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46" name="Picture 6" descr="https://sdelanounas.ru/i/a/2/d/a2dkLnJ1L21lZGlhL2syL2dhbGxlcmllcy80OTc3MC9tbW8tMTQ3OS5qcGc_X19pZD03MTUzMg==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711917"/>
            <a:ext cx="4392488" cy="2926263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48" name="Picture 8" descr="http://new.excursor.ru/images/resize_cache/excursions/ru/kalinigradskaya_obl/kaliningrad/48318_621x41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3891963"/>
            <a:ext cx="4032448" cy="2688299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26626" name="Picture 2" descr="http://www.mytravelbook.org/object_foto/2016/02/Kaliningradskii_zoopark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1046" y="521297"/>
            <a:ext cx="7909385" cy="5932039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Picture 2" descr="https://www.tourprom.ru/site_media/images/upload/2016/3/15/poiphoto/zoopark_kaliningrad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116632"/>
            <a:ext cx="4291268" cy="2592288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4" descr="https://avatars.mds.yandex.net/get-pdb/224463/c900f62c-b4b2-47bf-ac28-c60ed7d2ee4b/s1200?webp=fals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44016"/>
            <a:ext cx="4374356" cy="2726682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6" descr="http://www.mytravelbook.org/object_foto/2017/03/Erevanskii_zoopark_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618278"/>
            <a:ext cx="4608512" cy="3081120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Picture 8" descr="http://www.spbzoo.ru/images/news/DRZoo/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3000941"/>
            <a:ext cx="2736304" cy="3740428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7" descr="C:\Users\Маша\Desktop\Новая папка (3)\патриот\20190207_154709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2656"/>
            <a:ext cx="7128792" cy="4009946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6" name="Picture 2" descr="D:\раб стол 11ю02.2019\Новая папка (3)\патриот\20190207_160349_resize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4017" y="4272748"/>
            <a:ext cx="4355975" cy="2369227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7" name="Picture 3" descr="D:\раб стол 11ю02.2019\Новая папка (3)\патриот\20190207_164117_resize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47024" y="4365104"/>
            <a:ext cx="4073448" cy="2232248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.tildacdn.com/tild3537-6234-4161-b031-653364653866/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pic>
        <p:nvPicPr>
          <p:cNvPr id="1026" name="Picture 2" descr="http://www.gif.ovh/russian-gif/%D0%B0%D0%B2%D1%82%D0%BE%D0%B1%D1%83%D1%81%20Gif/%D0%B0%D0%B2%D1%82%D0%BE%D0%B1%D1%83%D1%81%20Gif%20(7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486177"/>
            <a:ext cx="9144001" cy="237182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Продолжаем нашу экскурсию по улицам нашего города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Маша\Desktop\Новая папка (3)\патриот\P90205-0916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5051" y="0"/>
            <a:ext cx="9219052" cy="68580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://kaliningrad-city24.ru/wp-content/uploads/2018/02/Leninskij-prospekt-ganzejskij-stil-dom-1024x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16632"/>
            <a:ext cx="4383707" cy="2808312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683568" y="31409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Ленинский проспект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321297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Советский проспект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http://www.kaliningradgid.ru/image/1305045090_9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068960"/>
            <a:ext cx="4167336" cy="3125502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467544" y="623731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Московский проспект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s://pbs.twimg.com/media/Dnh7DNmXgAEgIp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88640"/>
            <a:ext cx="4392488" cy="2880320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148064" y="623731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kaliningrad.mapru.net/files/map_places/3108/gallery/gallery_big_ploshad-pobedy-kaliningrad_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3284984"/>
            <a:ext cx="4320479" cy="2952328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" name="Picture 16" descr="https://ruwest.ru/upload/iblock/dcc/dcc6d1f184b3e2780043675f6ce5b48c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03648" y="1268760"/>
            <a:ext cx="6075252" cy="4032448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25602" name="Picture 2" descr="C:\Users\Маша\Desktop\Новая папка (3)\патриот\P90205-1259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764704"/>
            <a:ext cx="7947691" cy="5976664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188640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Улица родного города глазами детей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0722" name="Picture 2" descr="C:\Users\Маша\Desktop\Новая папка (3)\патриот\20190207_161053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8943" y="476672"/>
            <a:ext cx="9299740" cy="5616624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980728"/>
            <a:ext cx="6768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Маша\Desktop\Новая папка (3)\патриот\P90206-160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55177" cy="6858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" name="Picture 2" descr="C:\Users\Маша\Desktop\Новая папка (3)\патриот\P90206-160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988840"/>
            <a:ext cx="792088" cy="21602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2" descr="C:\Users\Маша\Desktop\Новая папка (3)\патриот\P90206-1600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2132856"/>
            <a:ext cx="648072" cy="2232248"/>
          </a:xfrm>
          <a:prstGeom prst="rect">
            <a:avLst/>
          </a:prstGeom>
          <a:noFill/>
          <a:effectLst/>
        </p:spPr>
      </p:pic>
      <p:sp>
        <p:nvSpPr>
          <p:cNvPr id="6" name="TextBox 5"/>
          <p:cNvSpPr txBox="1"/>
          <p:nvPr/>
        </p:nvSpPr>
        <p:spPr>
          <a:xfrm>
            <a:off x="4211960" y="332656"/>
            <a:ext cx="4824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Приглашаем 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экскурсию 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Калининграду.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Фоновая музыка - Для презентаций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-lapin.narod.ru/Photo/DSC5593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2" descr="http://www.gif.ovh/russian-gif/%D0%B0%D0%B2%D1%82%D0%BE%D0%B1%D1%83%D1%81%20Gif/%D0%B0%D0%B2%D1%82%D0%BE%D0%B1%D1%83%D1%81%20Gif%20(7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486177"/>
            <a:ext cx="9144001" cy="2371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2" name="Picture 6" descr="https://st03.kakprosto.ru/images/article/2016/10/10/167181_57fbf1331d78857fbf1331d7c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6264696" cy="3744415"/>
          </a:xfrm>
          <a:prstGeom prst="ellipse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3" name="Picture 2" descr="http://russo-turisto.net/images/includes/kal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132856"/>
            <a:ext cx="4680520" cy="3318535"/>
          </a:xfrm>
          <a:prstGeom prst="ellipse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827584" y="4695527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«Рыбная деревня»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https://www.2do2go.ru/uploads/9b375e9d2c67aa9f858306882d566a3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284984"/>
            <a:ext cx="4998635" cy="3337368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4644008" y="587727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Кирха Королевы Луизы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Ныне – кукольный театр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10" descr="http://edutdeti63.ru/images/korolevskie__voro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152128"/>
            <a:ext cx="6696744" cy="4433056"/>
          </a:xfrm>
          <a:prstGeom prst="ellipse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2483768" y="594928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Королевские ворота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life-globe.com/image/cache/catalog/russia/kaliningrad/muzei-korolevskie-vorota-kaliningrad/muzei-korolevskie-vorota-kaliningrad-22-915x6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35324"/>
            <a:ext cx="4176678" cy="2761628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Picture 8" descr="http://strana.ru/media/images/uploaded/gallery_promo833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60647"/>
            <a:ext cx="4438573" cy="2706447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4" descr="https://life-globe.com/image/cache/catalog/russia/kaliningrad/muzei-korolevskie-vorota-kaliningrad/muzei-korolevskie-vorota-kaliningrad-1/muzei-korolevskie-vorota-kaliningrad-33-915x5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2024" y="4293096"/>
            <a:ext cx="4387968" cy="2439232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Picture 6" descr="https://wanderings.online/wp-content/uploads/2017/07/korolevskie_vorota_vid_vnutri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7455" y="4320480"/>
            <a:ext cx="4287033" cy="24208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2" name="Picture 12" descr="https://guruturizma.ru/wp-content/uploads/2018/10/Muzey-yantary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8278" y="1556792"/>
            <a:ext cx="6609386" cy="4392488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9698" name="Picture 2" descr="http://portal-kultura.ru/upload/medialibrary/bd6/TASS_120724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725" y="188640"/>
            <a:ext cx="4151811" cy="2880320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2627784" y="6165304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  «Янтаря»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4" name="Picture 8" descr="http://russights.ru/img-b/muzey-yantarya-kaliningrad-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933056"/>
            <a:ext cx="3744416" cy="2700300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9708" name="Picture 12" descr="http://allmyworld.ru/wp-content/uploads/2016/10/muzej-yantarya-v-kaliningrade-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920408"/>
            <a:ext cx="3888432" cy="2727452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9710" name="Picture 14" descr="https://hotelcomapedrosa.com/wp-content/uploads/2012/11/%D0%9C%D1%83%D0%B7%D0%B5%D0%B9-%D1%8F%D0%BD%D1%82%D0%B0%D1%80%D1%8F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29069" y="260648"/>
            <a:ext cx="4015873" cy="2808312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2" name="Picture 8" descr="http://3.bp.blogspot.com/-5I8q1H-zoCQ/U6gJ5buJW7I/AAAAAAAAHCs/iRvYunFlIfQ/s1600/IMG_83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76672"/>
            <a:ext cx="8107566" cy="5472609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22" name="Picture 2" descr="http://onturs.ru/uploads/posts/2016-08/1471683788_kaliningrad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7761" y="188640"/>
            <a:ext cx="4218477" cy="2808312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24" name="Picture 4" descr="http://im3.turbina.ru/photos.4/2/4/1/9/0/2909142/big.photo/V-muzey-za-vpetchatleniyam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71927" y="188640"/>
            <a:ext cx="4120553" cy="2736304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2483768" y="609329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Кафедральный собор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2" name="Picture 12" descr="http://i.otzovik.com/2015/03/06/1864881/img/5369221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504" y="3931382"/>
            <a:ext cx="4059760" cy="273797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28" name="Picture 8" descr="https://lh5.googleusercontent.com/-CyeX5_nbLik/VD00eQAGzMI/AAAAAAAAxvQ/6ly9_pkikxs/w900-h600-no/IMG_946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28616" y="4005065"/>
            <a:ext cx="4296179" cy="266429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83768" y="580526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Фридландские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ворота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4" descr="http://kaliningrad.mapru.net/files/map_places/3091/gallery/gallery_big_frilandskie-vorota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860" y="663681"/>
            <a:ext cx="8616620" cy="4565519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1746" name="Picture 2" descr="https://avatars.mds.yandex.net/get-pdb/1408921/39746ff1-7f7a-4616-956e-40f8f2ca47d4/s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437112"/>
            <a:ext cx="4047772" cy="2276872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1748" name="Picture 4" descr="https://ic.pics.livejournal.com/foam_of_daze/14296944/4100/4100_8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3" y="4328225"/>
            <a:ext cx="3815245" cy="2413143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1752" name="Picture 8" descr="http://www.voxxter.com/common/img/exposition/1079/_Muzey-Fridlandskie-vorot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151837"/>
            <a:ext cx="3744416" cy="2413067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1750" name="Picture 6" descr="https://cdn1.flamp.ru/4e01d7a9e8fd22c09c261775cc79a829_600_60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216024"/>
            <a:ext cx="3212976" cy="2708920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rasfokus.ru/images/photos/medium/4819ec17827090d67d912cff359f5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67744" y="602128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Историко-художественный музей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6" descr="https://avatars.mds.yandex.net/get-pdb/38069/6db04f0c-7a2f-4eaa-a613-a17eb712effb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340768"/>
            <a:ext cx="6893644" cy="4388952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18" name="Picture 2" descr="https://evereight.ru/wp-content/uploads/2017/12/2c3a21acd6b90e0c8fadc2f7edfecd19dc3e4e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60648"/>
            <a:ext cx="3717370" cy="2467372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2" name="Picture 6" descr="http://www.school38.org/upload/medialibrary/987/987631f1899275ab28634f03cefcf19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951058"/>
            <a:ext cx="3720413" cy="2790310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4" name="Picture 8" descr="http://nz39.ru/media/kunena/attachments/2063/IMG_6002_798x59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64088" y="4005064"/>
            <a:ext cx="3585196" cy="2691144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6" name="Picture 10" descr="https://ru.fishki.net/picsw/082013/12/post/muzei/01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65275" y="188640"/>
            <a:ext cx="3999213" cy="2664476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75</Words>
  <Application>Microsoft Office PowerPoint</Application>
  <PresentationFormat>Экран (4:3)</PresentationFormat>
  <Paragraphs>24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Моя малая Родина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</dc:title>
  <dc:creator>Маша</dc:creator>
  <cp:lastModifiedBy>Маша</cp:lastModifiedBy>
  <cp:revision>63</cp:revision>
  <dcterms:created xsi:type="dcterms:W3CDTF">2019-02-08T19:48:35Z</dcterms:created>
  <dcterms:modified xsi:type="dcterms:W3CDTF">2022-12-04T18:58:55Z</dcterms:modified>
</cp:coreProperties>
</file>