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1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5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4760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710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4291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22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62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5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95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7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80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8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74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45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7882D-C5A4-4F9D-BDEB-1326FF9ECD2B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4814A8-32E3-45CF-9584-DB4294D21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63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198E9D-AD3D-4242-9135-1F2B4A831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31235" y="-520700"/>
            <a:ext cx="9144000" cy="23876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b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6DC357-3899-45C8-A084-7EBC9E8D9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325217" y="1773238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по адаптации: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29C07E-9C7D-42C2-ACE7-19C735E23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929" y="2867094"/>
            <a:ext cx="7054235" cy="286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42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86F071-27C8-46C7-884B-34F60C5D8029}"/>
              </a:ext>
            </a:extLst>
          </p:cNvPr>
          <p:cNvSpPr/>
          <p:nvPr/>
        </p:nvSpPr>
        <p:spPr>
          <a:xfrm>
            <a:off x="2663686" y="389139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799AA9-F3BF-45CA-AD1B-45C31A491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731" y="2392020"/>
            <a:ext cx="4369904" cy="43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630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19FCF44-033C-4D09-99AD-010CED08F7EC}"/>
              </a:ext>
            </a:extLst>
          </p:cNvPr>
          <p:cNvSpPr/>
          <p:nvPr/>
        </p:nvSpPr>
        <p:spPr>
          <a:xfrm>
            <a:off x="689113" y="803847"/>
            <a:ext cx="106282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Термин адаптация (лат.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adaptatio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означает «приспособление».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450215" algn="just">
              <a:spcAft>
                <a:spcPts val="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говорят про адаптацию ребенка в детском саду, имеют в виду его приспособление к новым условиям — это окружающие люди, распорядок дня, новые правила, отсутствие родителей. С этого момента начинается активная социализация ребенка, которая может сопровождаться некоторыми трудностями.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8E38E3-0392-44C7-8E6F-E766324EF2B9}"/>
              </a:ext>
            </a:extLst>
          </p:cNvPr>
          <p:cNvSpPr/>
          <p:nvPr/>
        </p:nvSpPr>
        <p:spPr>
          <a:xfrm>
            <a:off x="689113" y="3112171"/>
            <a:ext cx="50623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Итак, начинается период адаптации ребенка в детском саду - ваше любимое чадо начинает посещать садик каждый день, но вы больше несчастны, чем рады этому событию. Вы с трудом узнаете в маленьком капризном человечке своего ласкового малыша.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D96156-8289-49BE-AD9C-3B5AA7C68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168" y="3429000"/>
            <a:ext cx="2926080" cy="182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98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DFFA8C-23A1-4D33-85C9-3C1AF7DB85E1}"/>
              </a:ext>
            </a:extLst>
          </p:cNvPr>
          <p:cNvSpPr/>
          <p:nvPr/>
        </p:nvSpPr>
        <p:spPr>
          <a:xfrm>
            <a:off x="2769705" y="15060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степени адаптации дети в детском саду делятся на три группы: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8D91436-92DB-4BE3-83E7-E750BA0566CC}"/>
              </a:ext>
            </a:extLst>
          </p:cNvPr>
          <p:cNvSpPr/>
          <p:nvPr/>
        </p:nvSpPr>
        <p:spPr>
          <a:xfrm>
            <a:off x="795131" y="1385645"/>
            <a:ext cx="31010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Тяжелый вид адаптации – на фоне смены обстановки у детей происходит нервный срыв, возникают простудные заболевания. Ребенок не идет ни с кем на контакт, находясь в саду, не может выбрать игрушку для игры, выглядит встревоженным. Никак не реагирует на замечания или поощрения воспитателей, либо пугается внимания к нему.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3C39D87-28E5-4735-A469-C90192838E78}"/>
              </a:ext>
            </a:extLst>
          </p:cNvPr>
          <p:cNvSpPr/>
          <p:nvPr/>
        </p:nvSpPr>
        <p:spPr>
          <a:xfrm>
            <a:off x="4075043" y="1326803"/>
            <a:ext cx="36774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Средняя фаза адаптации Ребенок охотно идет на контакт, играет в разные игры, общается как с воспитателями, так и с детьми, адекватно реагирует на критику и похвалу, может, как соблюдать, так и нарушать нормы социального поведения и правила. Как правило, средний тип адаптации в детском саду длиться около месяца. В течение этого времени ребенок может заболеть, но без особых осложнений.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42688C-EAEE-4D0F-B555-229029DCA875}"/>
              </a:ext>
            </a:extLst>
          </p:cNvPr>
          <p:cNvSpPr/>
          <p:nvPr/>
        </p:nvSpPr>
        <p:spPr>
          <a:xfrm>
            <a:off x="8401877" y="981598"/>
            <a:ext cx="2994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Легкий вид адаптации. По времени такая адаптация занимает 3-4 недели. Изменения в поведении поддаются коррекции, малыш ведет себя адекватно и практически не болеет, идет на контакт с окружающими, вступает в игры, может сам обращаться с просьбами о помощи, соблюдает правила поведения, позитивно воспринимает похвалу и замечания, дружелюбен с другими детьми.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6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198C09-B976-4C04-8A8F-D1FECC9F01A4}"/>
              </a:ext>
            </a:extLst>
          </p:cNvPr>
          <p:cNvSpPr/>
          <p:nvPr/>
        </p:nvSpPr>
        <p:spPr>
          <a:xfrm>
            <a:off x="2186609" y="2431777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Негативные эмоции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у ребенка развивается депрессия, он подавлен, угнетен, плохо ест и пьет, не хочет разговаривать, не отвечает на вопросы. На смену депрессии приходит возбудимость — ребенок может устраивать истерики, падать на пол требуя игрушки, может начать обижать других детей, после в рыданиях требовать маму и снова впадать в оцепенение. Такие отрицательные эмоции могут возникать по нескольку раз за день. Обычно свои переживания выливаются у малыша в плаче, в хныканье и рыданиях. Среди детсадовской терминологии можно встретить так называемый «плач за компанию», когда дети поддерживают новеньких и подпевают в плаче хором. С помощью хныканья малыша пытается протестовать против того, что родители его оставляют в саду, а сами уходят на работу.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59E40DD-1FFC-4C2B-87C6-6F01EECC0970}"/>
              </a:ext>
            </a:extLst>
          </p:cNvPr>
          <p:cNvSpPr/>
          <p:nvPr/>
        </p:nvSpPr>
        <p:spPr>
          <a:xfrm>
            <a:off x="2186609" y="95444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 чтобы облегчить и родителям и детям адаптационный период в детском саду, психологи разработали характерные особенности поведения в этот сложный период. Эмоциональный портрет ребенка выглядит так: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87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B972F5E-3D3B-405A-8182-850AEF7D6B99}"/>
              </a:ext>
            </a:extLst>
          </p:cNvPr>
          <p:cNvSpPr/>
          <p:nvPr/>
        </p:nvSpPr>
        <p:spPr>
          <a:xfrm>
            <a:off x="728870" y="715617"/>
            <a:ext cx="84151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Страх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еще один спутник адаптационного периода в детском саду. Даже самые общительные и приспособленные к новизне малыши испытывают страх оказавшись в новой обстановке среди новых людей. Самым страшным для малыша оказывается факт того, что мама его предала и бросила. Чтобы преодолеть детский страх, старайтесь на первых порах раньше забирать ребенка и рассказывайте ему о своей любви. Вскоре на смену страху придет уверенность, и спокойствие что мама его заберет в любом случае.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3847D0-3A99-40CC-BC7C-174C2154BE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69" y="2818360"/>
            <a:ext cx="2805401" cy="40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21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4A8855-C8E8-40EA-83CA-8D6E0926855E}"/>
              </a:ext>
            </a:extLst>
          </p:cNvPr>
          <p:cNvSpPr/>
          <p:nvPr/>
        </p:nvSpPr>
        <p:spPr>
          <a:xfrm>
            <a:off x="450574" y="288815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Гнев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причина страхов ребенка, может вырваться наружу, и маленький ребенок превращается в агрессора, манипулятора и даже может начать драться. Малыш чувствует себя беспомощным и беззащитным в новой обстановке детского сада и потому всеми мыслимыми и немыслимыми способами пытается защитить себя и выразить свое «я».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Позитивизм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обратная сторона негативных эмоций и главный их гаситель. Чем раньше у ребенка появиться положительные эмоции на все новое, что с ним происходит, тем легче пройдет адаптация.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Социальные контакты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легче всего адаптация проходит у коммуникабельных малышей, которые легко идут на контакты с другими людьми и любят общение другими детьми. Но не расстраивайтесь, если ребенок замнут, держаться особняком и «неприступный как скала», через время наступит так называемый период «компромиссного контакта» — это когда ребенок начинает сначала общаться только с взрослыми. Негативные проявления адаптации будут исчезать по мере того, как ваш ребенок научиться ладить не только с взрослыми, но и с детьми из группы.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79600A-1B02-47C6-80BF-7276B3D4F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235" y="1194202"/>
            <a:ext cx="2683565" cy="409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0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B07AE22-671D-48C9-B321-747D533A72D2}"/>
              </a:ext>
            </a:extLst>
          </p:cNvPr>
          <p:cNvSpPr/>
          <p:nvPr/>
        </p:nvSpPr>
        <p:spPr>
          <a:xfrm>
            <a:off x="516833" y="201236"/>
            <a:ext cx="4625009" cy="625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Познавательная деятельность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идет наравне с позитивными эмоциями. Познавательная деятельность трехлеток ассоциируется с игрой, но на фоне изменений ваш маленький активный почемучка может стать ленивым и потерять интерес к игрушкам и играм в целом, но это временный процесс. Как только малыш привыкнет к новым условиям, его познавательные центы снова активируются и стресс улетучиться.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Социальные навыки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под влиянием переживаний малыш может на время забыть то, что он умел до того, как пошел в сад. Воспитатели могут выказывать недовольство по поводу того, что ребенок не умеет сам раздеваться-одеваться, его надо докармливать с ложечки, водить на горшок и т. д. но после того как ребенок более-менее адаптируется в новой среде в саду он опять вернется к усвоенным навыкам и к тому же легко будет запоминать новые.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E793A9-5458-42FD-95F2-7EC21B18F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673" y="1113182"/>
            <a:ext cx="3283283" cy="42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A46B6E3-F4B7-40C6-BF7A-0DC016B9C4AF}"/>
              </a:ext>
            </a:extLst>
          </p:cNvPr>
          <p:cNvSpPr/>
          <p:nvPr/>
        </p:nvSpPr>
        <p:spPr>
          <a:xfrm>
            <a:off x="291546" y="197346"/>
            <a:ext cx="555266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Развитие речи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от стресса у некоторых детей может наблюдаться регресс речевых навыков. Ребенок почти не общается с вами, отвечает однозначно, говорит младенческими словами. Это итог тяжелой адаптации в детском саду. Во время легкой адаптации речь ребенка не сильно меняется. Но в любом случае, во время привыкания ребенка к новым условиям в саду словарный запас менее активно пополняется.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Двигательная активность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важно не перепутать гиперреактивность ребенка, или заторможенность с темпераментом во время адаптационного периода в детском саду.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Сон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в самом начале ребенка очень сложно уговорить поспать. Как правило, ребенок отказывается спокойно засыпать и плачет, встает в кровати, капризничает, зовет маму. Постепенно ребенок начинает привыкать к новому укладу и начинает засыпать в саду, но сон его может быть тревожным, малыш может просыпать и засыпать по нескольку раз во время дневного сна. Не переживайте, как только ребенок окончательно адаптируется в новом окружении его сон станет спокойным и беспрерывным.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6DA6B5-69A6-4564-839F-7774B5592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792" y="1815548"/>
            <a:ext cx="3432313" cy="343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07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FA8208B-BD7C-442F-BF77-EAA7A0220C20}"/>
              </a:ext>
            </a:extLst>
          </p:cNvPr>
          <p:cNvSpPr/>
          <p:nvPr/>
        </p:nvSpPr>
        <p:spPr>
          <a:xfrm>
            <a:off x="450573" y="271339"/>
            <a:ext cx="658633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 по адаптации малышей к саду:</a:t>
            </a:r>
          </a:p>
          <a:p>
            <a:pPr>
              <a:spcAft>
                <a:spcPts val="0"/>
              </a:spcAft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Готовьте малыша к саду на позитивных нотах. Рассказывайте больше хорошего малышу о садике, как ему там будет интересно, что он может делать там, чего нет дома, хвалите малыша чаще и говорите, что он уже вырос и стал большим и уже готов ходить в сад.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Не растягивайте прощание. Когда уходите и оставляете крошку в саду, то делайте это быстро и легко. Не показывайте ваших переживаний, потому что дети очень четко чувствуют эмоции родителей. 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В период адаптации ребенка в детском саду как можно раньше забирайте малыша домой.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Дома должна быть атмосфера любви, доверия и спокойствия.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Не нагружайте нервную систему малыша во время адаптации. Старайтесь уменьшить просмотр мультфильмов, не посещайте шумные места.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Если что-то вас беспокоит в психике или здоровье ребенка, то не откладывайте визит к врачу 7. Не меняйте режим детского сада на время выходных.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Игнорируйте капризы малыша, не поддавайтесь его выходкам манипуляциям.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AD6D72-D816-401F-ADAA-AF540FB5B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936" y="2264743"/>
            <a:ext cx="18478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8444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315</TotalTime>
  <Words>1240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Адаптация 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 в детском саду</dc:title>
  <dc:creator>Пользователь</dc:creator>
  <cp:lastModifiedBy>Пользователь</cp:lastModifiedBy>
  <cp:revision>9</cp:revision>
  <dcterms:created xsi:type="dcterms:W3CDTF">2022-10-27T08:03:37Z</dcterms:created>
  <dcterms:modified xsi:type="dcterms:W3CDTF">2022-10-27T13:19:09Z</dcterms:modified>
</cp:coreProperties>
</file>