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0980738" cy="7380288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19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3556" y="1207839"/>
            <a:ext cx="9333627" cy="2569434"/>
          </a:xfrm>
        </p:spPr>
        <p:txBody>
          <a:bodyPr anchor="b"/>
          <a:lstStyle>
            <a:lvl1pPr algn="ctr">
              <a:defRPr sz="6457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592" y="3876360"/>
            <a:ext cx="8235554" cy="1781861"/>
          </a:xfrm>
        </p:spPr>
        <p:txBody>
          <a:bodyPr/>
          <a:lstStyle>
            <a:lvl1pPr marL="0" indent="0" algn="ctr">
              <a:buNone/>
              <a:defRPr sz="2583"/>
            </a:lvl1pPr>
            <a:lvl2pPr marL="492039" indent="0" algn="ctr">
              <a:buNone/>
              <a:defRPr sz="2152"/>
            </a:lvl2pPr>
            <a:lvl3pPr marL="984077" indent="0" algn="ctr">
              <a:buNone/>
              <a:defRPr sz="1937"/>
            </a:lvl3pPr>
            <a:lvl4pPr marL="1476116" indent="0" algn="ctr">
              <a:buNone/>
              <a:defRPr sz="1722"/>
            </a:lvl4pPr>
            <a:lvl5pPr marL="1968155" indent="0" algn="ctr">
              <a:buNone/>
              <a:defRPr sz="1722"/>
            </a:lvl5pPr>
            <a:lvl6pPr marL="2460193" indent="0" algn="ctr">
              <a:buNone/>
              <a:defRPr sz="1722"/>
            </a:lvl6pPr>
            <a:lvl7pPr marL="2952232" indent="0" algn="ctr">
              <a:buNone/>
              <a:defRPr sz="1722"/>
            </a:lvl7pPr>
            <a:lvl8pPr marL="3444270" indent="0" algn="ctr">
              <a:buNone/>
              <a:defRPr sz="1722"/>
            </a:lvl8pPr>
            <a:lvl9pPr marL="3936309" indent="0" algn="ctr">
              <a:buNone/>
              <a:defRPr sz="1722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87595-6E14-4AEF-94A5-622D7C84CC04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4006A-1379-47A5-BAC3-DC3FBDB1D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401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87595-6E14-4AEF-94A5-622D7C84CC04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4006A-1379-47A5-BAC3-DC3FBDB1D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238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8091" y="392932"/>
            <a:ext cx="2367722" cy="625445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926" y="392932"/>
            <a:ext cx="6965906" cy="625445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87595-6E14-4AEF-94A5-622D7C84CC04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4006A-1379-47A5-BAC3-DC3FBDB1D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74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87595-6E14-4AEF-94A5-622D7C84CC04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4006A-1379-47A5-BAC3-DC3FBDB1D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84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207" y="1839949"/>
            <a:ext cx="9470887" cy="3069994"/>
          </a:xfrm>
        </p:spPr>
        <p:txBody>
          <a:bodyPr anchor="b"/>
          <a:lstStyle>
            <a:lvl1pPr>
              <a:defRPr sz="6457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207" y="4938987"/>
            <a:ext cx="9470887" cy="1614437"/>
          </a:xfrm>
        </p:spPr>
        <p:txBody>
          <a:bodyPr/>
          <a:lstStyle>
            <a:lvl1pPr marL="0" indent="0">
              <a:buNone/>
              <a:defRPr sz="2583">
                <a:solidFill>
                  <a:schemeClr val="tx1"/>
                </a:solidFill>
              </a:defRPr>
            </a:lvl1pPr>
            <a:lvl2pPr marL="492039" indent="0">
              <a:buNone/>
              <a:defRPr sz="2152">
                <a:solidFill>
                  <a:schemeClr val="tx1">
                    <a:tint val="75000"/>
                  </a:schemeClr>
                </a:solidFill>
              </a:defRPr>
            </a:lvl2pPr>
            <a:lvl3pPr marL="984077" indent="0">
              <a:buNone/>
              <a:defRPr sz="1937">
                <a:solidFill>
                  <a:schemeClr val="tx1">
                    <a:tint val="75000"/>
                  </a:schemeClr>
                </a:solidFill>
              </a:defRPr>
            </a:lvl3pPr>
            <a:lvl4pPr marL="1476116" indent="0">
              <a:buNone/>
              <a:defRPr sz="1722">
                <a:solidFill>
                  <a:schemeClr val="tx1">
                    <a:tint val="75000"/>
                  </a:schemeClr>
                </a:solidFill>
              </a:defRPr>
            </a:lvl4pPr>
            <a:lvl5pPr marL="1968155" indent="0">
              <a:buNone/>
              <a:defRPr sz="1722">
                <a:solidFill>
                  <a:schemeClr val="tx1">
                    <a:tint val="75000"/>
                  </a:schemeClr>
                </a:solidFill>
              </a:defRPr>
            </a:lvl5pPr>
            <a:lvl6pPr marL="2460193" indent="0">
              <a:buNone/>
              <a:defRPr sz="1722">
                <a:solidFill>
                  <a:schemeClr val="tx1">
                    <a:tint val="75000"/>
                  </a:schemeClr>
                </a:solidFill>
              </a:defRPr>
            </a:lvl6pPr>
            <a:lvl7pPr marL="2952232" indent="0">
              <a:buNone/>
              <a:defRPr sz="1722">
                <a:solidFill>
                  <a:schemeClr val="tx1">
                    <a:tint val="75000"/>
                  </a:schemeClr>
                </a:solidFill>
              </a:defRPr>
            </a:lvl7pPr>
            <a:lvl8pPr marL="3444270" indent="0">
              <a:buNone/>
              <a:defRPr sz="1722">
                <a:solidFill>
                  <a:schemeClr val="tx1">
                    <a:tint val="75000"/>
                  </a:schemeClr>
                </a:solidFill>
              </a:defRPr>
            </a:lvl8pPr>
            <a:lvl9pPr marL="3936309" indent="0">
              <a:buNone/>
              <a:defRPr sz="17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87595-6E14-4AEF-94A5-622D7C84CC04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4006A-1379-47A5-BAC3-DC3FBDB1D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993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926" y="1964660"/>
            <a:ext cx="4666814" cy="4682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8998" y="1964660"/>
            <a:ext cx="4666814" cy="4682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87595-6E14-4AEF-94A5-622D7C84CC04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4006A-1379-47A5-BAC3-DC3FBDB1D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174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356" y="392933"/>
            <a:ext cx="9470887" cy="142651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6357" y="1809196"/>
            <a:ext cx="4645366" cy="886659"/>
          </a:xfrm>
        </p:spPr>
        <p:txBody>
          <a:bodyPr anchor="b"/>
          <a:lstStyle>
            <a:lvl1pPr marL="0" indent="0">
              <a:buNone/>
              <a:defRPr sz="2583" b="1"/>
            </a:lvl1pPr>
            <a:lvl2pPr marL="492039" indent="0">
              <a:buNone/>
              <a:defRPr sz="2152" b="1"/>
            </a:lvl2pPr>
            <a:lvl3pPr marL="984077" indent="0">
              <a:buNone/>
              <a:defRPr sz="1937" b="1"/>
            </a:lvl3pPr>
            <a:lvl4pPr marL="1476116" indent="0">
              <a:buNone/>
              <a:defRPr sz="1722" b="1"/>
            </a:lvl4pPr>
            <a:lvl5pPr marL="1968155" indent="0">
              <a:buNone/>
              <a:defRPr sz="1722" b="1"/>
            </a:lvl5pPr>
            <a:lvl6pPr marL="2460193" indent="0">
              <a:buNone/>
              <a:defRPr sz="1722" b="1"/>
            </a:lvl6pPr>
            <a:lvl7pPr marL="2952232" indent="0">
              <a:buNone/>
              <a:defRPr sz="1722" b="1"/>
            </a:lvl7pPr>
            <a:lvl8pPr marL="3444270" indent="0">
              <a:buNone/>
              <a:defRPr sz="1722" b="1"/>
            </a:lvl8pPr>
            <a:lvl9pPr marL="3936309" indent="0">
              <a:buNone/>
              <a:defRPr sz="172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6357" y="2695855"/>
            <a:ext cx="4645366" cy="396519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8999" y="1809196"/>
            <a:ext cx="4668244" cy="886659"/>
          </a:xfrm>
        </p:spPr>
        <p:txBody>
          <a:bodyPr anchor="b"/>
          <a:lstStyle>
            <a:lvl1pPr marL="0" indent="0">
              <a:buNone/>
              <a:defRPr sz="2583" b="1"/>
            </a:lvl1pPr>
            <a:lvl2pPr marL="492039" indent="0">
              <a:buNone/>
              <a:defRPr sz="2152" b="1"/>
            </a:lvl2pPr>
            <a:lvl3pPr marL="984077" indent="0">
              <a:buNone/>
              <a:defRPr sz="1937" b="1"/>
            </a:lvl3pPr>
            <a:lvl4pPr marL="1476116" indent="0">
              <a:buNone/>
              <a:defRPr sz="1722" b="1"/>
            </a:lvl4pPr>
            <a:lvl5pPr marL="1968155" indent="0">
              <a:buNone/>
              <a:defRPr sz="1722" b="1"/>
            </a:lvl5pPr>
            <a:lvl6pPr marL="2460193" indent="0">
              <a:buNone/>
              <a:defRPr sz="1722" b="1"/>
            </a:lvl6pPr>
            <a:lvl7pPr marL="2952232" indent="0">
              <a:buNone/>
              <a:defRPr sz="1722" b="1"/>
            </a:lvl7pPr>
            <a:lvl8pPr marL="3444270" indent="0">
              <a:buNone/>
              <a:defRPr sz="1722" b="1"/>
            </a:lvl8pPr>
            <a:lvl9pPr marL="3936309" indent="0">
              <a:buNone/>
              <a:defRPr sz="172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8999" y="2695855"/>
            <a:ext cx="4668244" cy="396519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87595-6E14-4AEF-94A5-622D7C84CC04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4006A-1379-47A5-BAC3-DC3FBDB1D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515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87595-6E14-4AEF-94A5-622D7C84CC04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4006A-1379-47A5-BAC3-DC3FBDB1D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72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87595-6E14-4AEF-94A5-622D7C84CC04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4006A-1379-47A5-BAC3-DC3FBDB1D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942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356" y="492019"/>
            <a:ext cx="3541574" cy="1722067"/>
          </a:xfrm>
        </p:spPr>
        <p:txBody>
          <a:bodyPr anchor="b"/>
          <a:lstStyle>
            <a:lvl1pPr>
              <a:defRPr sz="344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8244" y="1062626"/>
            <a:ext cx="5558999" cy="5244788"/>
          </a:xfrm>
        </p:spPr>
        <p:txBody>
          <a:bodyPr/>
          <a:lstStyle>
            <a:lvl1pPr>
              <a:defRPr sz="3444"/>
            </a:lvl1pPr>
            <a:lvl2pPr>
              <a:defRPr sz="3013"/>
            </a:lvl2pPr>
            <a:lvl3pPr>
              <a:defRPr sz="2583"/>
            </a:lvl3pPr>
            <a:lvl4pPr>
              <a:defRPr sz="2152"/>
            </a:lvl4pPr>
            <a:lvl5pPr>
              <a:defRPr sz="2152"/>
            </a:lvl5pPr>
            <a:lvl6pPr>
              <a:defRPr sz="2152"/>
            </a:lvl6pPr>
            <a:lvl7pPr>
              <a:defRPr sz="2152"/>
            </a:lvl7pPr>
            <a:lvl8pPr>
              <a:defRPr sz="2152"/>
            </a:lvl8pPr>
            <a:lvl9pPr>
              <a:defRPr sz="2152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6356" y="2214086"/>
            <a:ext cx="3541574" cy="4101869"/>
          </a:xfrm>
        </p:spPr>
        <p:txBody>
          <a:bodyPr/>
          <a:lstStyle>
            <a:lvl1pPr marL="0" indent="0">
              <a:buNone/>
              <a:defRPr sz="1722"/>
            </a:lvl1pPr>
            <a:lvl2pPr marL="492039" indent="0">
              <a:buNone/>
              <a:defRPr sz="1507"/>
            </a:lvl2pPr>
            <a:lvl3pPr marL="984077" indent="0">
              <a:buNone/>
              <a:defRPr sz="1291"/>
            </a:lvl3pPr>
            <a:lvl4pPr marL="1476116" indent="0">
              <a:buNone/>
              <a:defRPr sz="1076"/>
            </a:lvl4pPr>
            <a:lvl5pPr marL="1968155" indent="0">
              <a:buNone/>
              <a:defRPr sz="1076"/>
            </a:lvl5pPr>
            <a:lvl6pPr marL="2460193" indent="0">
              <a:buNone/>
              <a:defRPr sz="1076"/>
            </a:lvl6pPr>
            <a:lvl7pPr marL="2952232" indent="0">
              <a:buNone/>
              <a:defRPr sz="1076"/>
            </a:lvl7pPr>
            <a:lvl8pPr marL="3444270" indent="0">
              <a:buNone/>
              <a:defRPr sz="1076"/>
            </a:lvl8pPr>
            <a:lvl9pPr marL="3936309" indent="0">
              <a:buNone/>
              <a:defRPr sz="1076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87595-6E14-4AEF-94A5-622D7C84CC04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4006A-1379-47A5-BAC3-DC3FBDB1D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438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356" y="492019"/>
            <a:ext cx="3541574" cy="1722067"/>
          </a:xfrm>
        </p:spPr>
        <p:txBody>
          <a:bodyPr anchor="b"/>
          <a:lstStyle>
            <a:lvl1pPr>
              <a:defRPr sz="344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8244" y="1062626"/>
            <a:ext cx="5558999" cy="5244788"/>
          </a:xfrm>
        </p:spPr>
        <p:txBody>
          <a:bodyPr anchor="t"/>
          <a:lstStyle>
            <a:lvl1pPr marL="0" indent="0">
              <a:buNone/>
              <a:defRPr sz="3444"/>
            </a:lvl1pPr>
            <a:lvl2pPr marL="492039" indent="0">
              <a:buNone/>
              <a:defRPr sz="3013"/>
            </a:lvl2pPr>
            <a:lvl3pPr marL="984077" indent="0">
              <a:buNone/>
              <a:defRPr sz="2583"/>
            </a:lvl3pPr>
            <a:lvl4pPr marL="1476116" indent="0">
              <a:buNone/>
              <a:defRPr sz="2152"/>
            </a:lvl4pPr>
            <a:lvl5pPr marL="1968155" indent="0">
              <a:buNone/>
              <a:defRPr sz="2152"/>
            </a:lvl5pPr>
            <a:lvl6pPr marL="2460193" indent="0">
              <a:buNone/>
              <a:defRPr sz="2152"/>
            </a:lvl6pPr>
            <a:lvl7pPr marL="2952232" indent="0">
              <a:buNone/>
              <a:defRPr sz="2152"/>
            </a:lvl7pPr>
            <a:lvl8pPr marL="3444270" indent="0">
              <a:buNone/>
              <a:defRPr sz="2152"/>
            </a:lvl8pPr>
            <a:lvl9pPr marL="3936309" indent="0">
              <a:buNone/>
              <a:defRPr sz="2152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6356" y="2214086"/>
            <a:ext cx="3541574" cy="4101869"/>
          </a:xfrm>
        </p:spPr>
        <p:txBody>
          <a:bodyPr/>
          <a:lstStyle>
            <a:lvl1pPr marL="0" indent="0">
              <a:buNone/>
              <a:defRPr sz="1722"/>
            </a:lvl1pPr>
            <a:lvl2pPr marL="492039" indent="0">
              <a:buNone/>
              <a:defRPr sz="1507"/>
            </a:lvl2pPr>
            <a:lvl3pPr marL="984077" indent="0">
              <a:buNone/>
              <a:defRPr sz="1291"/>
            </a:lvl3pPr>
            <a:lvl4pPr marL="1476116" indent="0">
              <a:buNone/>
              <a:defRPr sz="1076"/>
            </a:lvl4pPr>
            <a:lvl5pPr marL="1968155" indent="0">
              <a:buNone/>
              <a:defRPr sz="1076"/>
            </a:lvl5pPr>
            <a:lvl6pPr marL="2460193" indent="0">
              <a:buNone/>
              <a:defRPr sz="1076"/>
            </a:lvl6pPr>
            <a:lvl7pPr marL="2952232" indent="0">
              <a:buNone/>
              <a:defRPr sz="1076"/>
            </a:lvl7pPr>
            <a:lvl8pPr marL="3444270" indent="0">
              <a:buNone/>
              <a:defRPr sz="1076"/>
            </a:lvl8pPr>
            <a:lvl9pPr marL="3936309" indent="0">
              <a:buNone/>
              <a:defRPr sz="1076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87595-6E14-4AEF-94A5-622D7C84CC04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4006A-1379-47A5-BAC3-DC3FBDB1D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895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926" y="392933"/>
            <a:ext cx="9470887" cy="1426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926" y="1964660"/>
            <a:ext cx="9470887" cy="4682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926" y="6840435"/>
            <a:ext cx="2470666" cy="392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87595-6E14-4AEF-94A5-622D7C84CC04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7370" y="6840435"/>
            <a:ext cx="3705999" cy="392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55146" y="6840435"/>
            <a:ext cx="2470666" cy="392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4006A-1379-47A5-BAC3-DC3FBDB1D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723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84077" rtl="0" eaLnBrk="1" latinLnBrk="0" hangingPunct="1">
        <a:lnSpc>
          <a:spcPct val="90000"/>
        </a:lnSpc>
        <a:spcBef>
          <a:spcPct val="0"/>
        </a:spcBef>
        <a:buNone/>
        <a:defRPr sz="473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6019" indent="-246019" algn="l" defTabSz="984077" rtl="0" eaLnBrk="1" latinLnBrk="0" hangingPunct="1">
        <a:lnSpc>
          <a:spcPct val="90000"/>
        </a:lnSpc>
        <a:spcBef>
          <a:spcPts val="1076"/>
        </a:spcBef>
        <a:buFont typeface="Arial" panose="020B0604020202020204" pitchFamily="34" charset="0"/>
        <a:buChar char="•"/>
        <a:defRPr sz="3013" kern="1200">
          <a:solidFill>
            <a:schemeClr val="tx1"/>
          </a:solidFill>
          <a:latin typeface="+mn-lt"/>
          <a:ea typeface="+mn-ea"/>
          <a:cs typeface="+mn-cs"/>
        </a:defRPr>
      </a:lvl1pPr>
      <a:lvl2pPr marL="738058" indent="-246019" algn="l" defTabSz="98407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2583" kern="1200">
          <a:solidFill>
            <a:schemeClr val="tx1"/>
          </a:solidFill>
          <a:latin typeface="+mn-lt"/>
          <a:ea typeface="+mn-ea"/>
          <a:cs typeface="+mn-cs"/>
        </a:defRPr>
      </a:lvl2pPr>
      <a:lvl3pPr marL="1230097" indent="-246019" algn="l" defTabSz="98407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2152" kern="1200">
          <a:solidFill>
            <a:schemeClr val="tx1"/>
          </a:solidFill>
          <a:latin typeface="+mn-lt"/>
          <a:ea typeface="+mn-ea"/>
          <a:cs typeface="+mn-cs"/>
        </a:defRPr>
      </a:lvl3pPr>
      <a:lvl4pPr marL="1722135" indent="-246019" algn="l" defTabSz="98407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7" kern="1200">
          <a:solidFill>
            <a:schemeClr val="tx1"/>
          </a:solidFill>
          <a:latin typeface="+mn-lt"/>
          <a:ea typeface="+mn-ea"/>
          <a:cs typeface="+mn-cs"/>
        </a:defRPr>
      </a:lvl4pPr>
      <a:lvl5pPr marL="2214174" indent="-246019" algn="l" defTabSz="98407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7" kern="1200">
          <a:solidFill>
            <a:schemeClr val="tx1"/>
          </a:solidFill>
          <a:latin typeface="+mn-lt"/>
          <a:ea typeface="+mn-ea"/>
          <a:cs typeface="+mn-cs"/>
        </a:defRPr>
      </a:lvl5pPr>
      <a:lvl6pPr marL="2706213" indent="-246019" algn="l" defTabSz="98407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7" kern="1200">
          <a:solidFill>
            <a:schemeClr val="tx1"/>
          </a:solidFill>
          <a:latin typeface="+mn-lt"/>
          <a:ea typeface="+mn-ea"/>
          <a:cs typeface="+mn-cs"/>
        </a:defRPr>
      </a:lvl6pPr>
      <a:lvl7pPr marL="3198251" indent="-246019" algn="l" defTabSz="98407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7" kern="1200">
          <a:solidFill>
            <a:schemeClr val="tx1"/>
          </a:solidFill>
          <a:latin typeface="+mn-lt"/>
          <a:ea typeface="+mn-ea"/>
          <a:cs typeface="+mn-cs"/>
        </a:defRPr>
      </a:lvl7pPr>
      <a:lvl8pPr marL="3690290" indent="-246019" algn="l" defTabSz="98407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7" kern="1200">
          <a:solidFill>
            <a:schemeClr val="tx1"/>
          </a:solidFill>
          <a:latin typeface="+mn-lt"/>
          <a:ea typeface="+mn-ea"/>
          <a:cs typeface="+mn-cs"/>
        </a:defRPr>
      </a:lvl8pPr>
      <a:lvl9pPr marL="4182328" indent="-246019" algn="l" defTabSz="98407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4077" rtl="0" eaLnBrk="1" latinLnBrk="0" hangingPunct="1">
        <a:defRPr sz="1937" kern="1200">
          <a:solidFill>
            <a:schemeClr val="tx1"/>
          </a:solidFill>
          <a:latin typeface="+mn-lt"/>
          <a:ea typeface="+mn-ea"/>
          <a:cs typeface="+mn-cs"/>
        </a:defRPr>
      </a:lvl1pPr>
      <a:lvl2pPr marL="492039" algn="l" defTabSz="984077" rtl="0" eaLnBrk="1" latinLnBrk="0" hangingPunct="1">
        <a:defRPr sz="1937" kern="1200">
          <a:solidFill>
            <a:schemeClr val="tx1"/>
          </a:solidFill>
          <a:latin typeface="+mn-lt"/>
          <a:ea typeface="+mn-ea"/>
          <a:cs typeface="+mn-cs"/>
        </a:defRPr>
      </a:lvl2pPr>
      <a:lvl3pPr marL="984077" algn="l" defTabSz="984077" rtl="0" eaLnBrk="1" latinLnBrk="0" hangingPunct="1">
        <a:defRPr sz="1937" kern="1200">
          <a:solidFill>
            <a:schemeClr val="tx1"/>
          </a:solidFill>
          <a:latin typeface="+mn-lt"/>
          <a:ea typeface="+mn-ea"/>
          <a:cs typeface="+mn-cs"/>
        </a:defRPr>
      </a:lvl3pPr>
      <a:lvl4pPr marL="1476116" algn="l" defTabSz="984077" rtl="0" eaLnBrk="1" latinLnBrk="0" hangingPunct="1">
        <a:defRPr sz="1937" kern="1200">
          <a:solidFill>
            <a:schemeClr val="tx1"/>
          </a:solidFill>
          <a:latin typeface="+mn-lt"/>
          <a:ea typeface="+mn-ea"/>
          <a:cs typeface="+mn-cs"/>
        </a:defRPr>
      </a:lvl4pPr>
      <a:lvl5pPr marL="1968155" algn="l" defTabSz="984077" rtl="0" eaLnBrk="1" latinLnBrk="0" hangingPunct="1">
        <a:defRPr sz="1937" kern="1200">
          <a:solidFill>
            <a:schemeClr val="tx1"/>
          </a:solidFill>
          <a:latin typeface="+mn-lt"/>
          <a:ea typeface="+mn-ea"/>
          <a:cs typeface="+mn-cs"/>
        </a:defRPr>
      </a:lvl5pPr>
      <a:lvl6pPr marL="2460193" algn="l" defTabSz="984077" rtl="0" eaLnBrk="1" latinLnBrk="0" hangingPunct="1">
        <a:defRPr sz="1937" kern="1200">
          <a:solidFill>
            <a:schemeClr val="tx1"/>
          </a:solidFill>
          <a:latin typeface="+mn-lt"/>
          <a:ea typeface="+mn-ea"/>
          <a:cs typeface="+mn-cs"/>
        </a:defRPr>
      </a:lvl6pPr>
      <a:lvl7pPr marL="2952232" algn="l" defTabSz="984077" rtl="0" eaLnBrk="1" latinLnBrk="0" hangingPunct="1">
        <a:defRPr sz="1937" kern="1200">
          <a:solidFill>
            <a:schemeClr val="tx1"/>
          </a:solidFill>
          <a:latin typeface="+mn-lt"/>
          <a:ea typeface="+mn-ea"/>
          <a:cs typeface="+mn-cs"/>
        </a:defRPr>
      </a:lvl7pPr>
      <a:lvl8pPr marL="3444270" algn="l" defTabSz="984077" rtl="0" eaLnBrk="1" latinLnBrk="0" hangingPunct="1">
        <a:defRPr sz="1937" kern="1200">
          <a:solidFill>
            <a:schemeClr val="tx1"/>
          </a:solidFill>
          <a:latin typeface="+mn-lt"/>
          <a:ea typeface="+mn-ea"/>
          <a:cs typeface="+mn-cs"/>
        </a:defRPr>
      </a:lvl8pPr>
      <a:lvl9pPr marL="3936309" algn="l" defTabSz="984077" rtl="0" eaLnBrk="1" latinLnBrk="0" hangingPunct="1">
        <a:defRPr sz="19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9"/>
            <a:ext cx="10980737" cy="739858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5314" y="4519"/>
            <a:ext cx="3481712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Речевое развитие:</a:t>
            </a:r>
            <a:endParaRPr lang="ru-RU" sz="13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Правильно произносить все звуки родного языка;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Использовать в речи существительные, обозначающие профессии;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Употреблять существительные с обобщающим значением: овощи, фрукты, ягоды, животные;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Согласовывать слова в роде, числе, падеже;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Употреблять предложения с однородными членами;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Пересказывать небольшие литературные тексты, составлять рассказ по сюжетной картине, игрушке, предметам;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Уметь отвечать на вопросы по содержанию прочитанного;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Читать наизусть небольшие стихотворения, </a:t>
            </a:r>
            <a:r>
              <a:rPr lang="ru-RU" sz="13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Воспроизводить содержание художественных произведений с помощью вопросов воспитателя.</a:t>
            </a:r>
          </a:p>
          <a:p>
            <a:pPr>
              <a:spcAft>
                <a:spcPts val="0"/>
              </a:spcAft>
            </a:pPr>
            <a:r>
              <a:rPr lang="ru-RU" sz="1300" b="1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развитие:</a:t>
            </a:r>
            <a:endParaRPr lang="ru-RU" sz="13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Считать в пределах 5 (количественный счет), отвечать на вопрос «сколько всего»;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Сравнивать 2 группы предметов, используя счет;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Сравнивать 5 предметов разной длины, высоты, раскладывая их в возрастающем порядке по длине, высоте;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Узнавать и называть треугольник, отличать его от круга и квадрата;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Различать и называть части суток;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Определять направление движения от себя (право, лево, вперед, назад, верх, низ);</a:t>
            </a:r>
          </a:p>
          <a:p>
            <a:pPr>
              <a:spcAft>
                <a:spcPts val="0"/>
              </a:spcAft>
            </a:pPr>
            <a:r>
              <a:rPr lang="ru-RU" sz="1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       </a:t>
            </a:r>
            <a:endParaRPr lang="ru-RU" sz="13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22915" y="195942"/>
            <a:ext cx="3536302" cy="7301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   </a:t>
            </a: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Знать правую и левую руку;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Знать и называть основные детали строительного материала (куб, брусок, пластины);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Учить анализировать образец постройки: выделять основные части и различать их по величине и форме;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Уметь  вычленять признаки предметов (цвет, форму, величину);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Определять материал, из которого изготовлена вещь (дерево, металл, бумага, ткань);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Знать предметы мебели, одежды, посуды, некоторые фрукты, транспорт (автомашины, поезд, самолёт, пароход) ближайшего окружения;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Различать и называть части тела животного и человека;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Узнавать и называть 3-4 дерева, один кустарник, 3-4 травянистых растений;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 Различать по вкусу, цвету, величине и форме 3-5 вида овощей и фруктов;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Знать 2-3 вида лесных ягод, грибов (съедобных и несъедобных);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Называть насекомых;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Иметь представления о жизни в природных условиях диких животных (заяц, лиса, медведь, волк белка, ёж): как передвигаются, чем питаются, как спасаются от врагов, приспосабливаются к жизни в зимних условиях;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Иметь представления о домашних животных и их детёнышах (об особенностях поведения, передвижения, о том, что едят, какую пользу приносят людям).</a:t>
            </a:r>
            <a:endParaRPr lang="ru-RU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04450" y="195942"/>
            <a:ext cx="324705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300" b="1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 – эстетическое развитие:</a:t>
            </a:r>
            <a:endParaRPr lang="ru-RU" sz="13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Правильно передавать в рисунке форму, строение предметов, расположение частей, отношение по величине;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Изображать в одном рисунке несколько предметов, располагая их на одной линии, на всём листе, связывать их единым содержанием;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Создавать узоры на полосе, квадрате, круге, ритмично располагая элементы;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Лепить предметы, состоящие из нескольких частей;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Использовать приёмы оттягивания, сглаживания, вдавливания, прижимания и </a:t>
            </a:r>
            <a:r>
              <a:rPr lang="ru-RU" sz="13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примазывания</a:t>
            </a: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Владеть навыком рационального деление пластилина, использовать в работе стеку;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Правильно держать ножницы и действовать ими;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Резать по диагонали квадрат, вырезать круг из квадрата, овал - из четырёхугольника, делать косые срезы; 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Раскладывать и наклеивать предметы, состоящие из отдельных частей;</a:t>
            </a:r>
          </a:p>
          <a:p>
            <a:r>
              <a:rPr lang="ru-RU" sz="13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    Составлять узоры из растительных и геометрических форм на полосе, квадрате, круге, чередовать их по цвету, форме, величине и последовательно наклеивать.</a:t>
            </a:r>
            <a:endParaRPr lang="ru-RU" sz="1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776" y="6401719"/>
            <a:ext cx="1408922" cy="9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615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8658"/>
            <a:ext cx="10980738" cy="742494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3935" y="251927"/>
            <a:ext cx="3135085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300" b="1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Социально – коммуникативное развитие:</a:t>
            </a:r>
            <a:endParaRPr lang="ru-RU" sz="13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Уметь договариваться  с  детьми, во что играть, кто кем будет в игре;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Использовать  «вежливые» слова;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Иметь  представление о работе своих родителей;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Знать название своей Родины;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Знать название города, деревни, где живут, улицу;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Соблюдать  элементарные правила организованного поведения в детском саду;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Соблюдать  правила поведения на улице и в транспорте;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Знать правила дорожного движения (улицу переходят в специальных местах, переходить только на зелёный сигнал светофора);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Соблюдать  элементарные правила поведения в природе (способы безопасного взаимодействия с растениями и животными, бережного отношения к окружающей природе);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Иметь  представление о значимости труда взрослых;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Бережно относится к тому, что сделано руками человека.</a:t>
            </a:r>
            <a:endParaRPr lang="ru-RU" sz="13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18856" y="158620"/>
            <a:ext cx="3097763" cy="5390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300" b="1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Физическое развитие:</a:t>
            </a:r>
            <a:endParaRPr lang="ru-RU" sz="13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Ходить и бегать, согласовывая движения рук и ног; 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Прыгать на 2-х ногах на месте и с продвижением вперед, прыгать в длину с места не менее 70 см;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Брать, держать, переносить, класть, катать, бросать мяч из-за головы, от груди;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Метать предметы правой и левой рукой на дальность на расстояние не менее 5 метров, отбивать мяч о землю (пол) не меньше  5 раз подряд;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Лазать по лесенке - стремянке, гимнастической стене не пропуская реек, перелезая с одного пролёта на другой; 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Ползать, подлезать под натянутую верёвку, перелизать через бревно, лежащее на полу;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Строиться в колонну по одному, парами, в круг, шеренгу;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Кататься на двухколёсном велосипеде;</a:t>
            </a:r>
          </a:p>
          <a:p>
            <a:pPr>
              <a:spcAft>
                <a:spcPts val="0"/>
              </a:spcAft>
            </a:pPr>
            <a:r>
              <a:rPr lang="ru-RU" sz="1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Ориентироваться в пространстве.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74784" y="158620"/>
            <a:ext cx="3359018" cy="7432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казённое дошкольное образовательное учреждение «Детский сад «Солнышко» г. Щигры Курской области</a:t>
            </a:r>
          </a:p>
          <a:p>
            <a:pPr algn="ctr"/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должен знать и уметь ребёнок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4-5 лет»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</a:p>
          <a:p>
            <a:pPr algn="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Филатова Е.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</a:t>
            </a:r>
          </a:p>
          <a:p>
            <a:pPr algn="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2022г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184" y="4900512"/>
            <a:ext cx="3199435" cy="22843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154" y="3421179"/>
            <a:ext cx="2935645" cy="2621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0478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52</Words>
  <Application>Microsoft Office PowerPoint</Application>
  <PresentationFormat>Произвольный</PresentationFormat>
  <Paragraphs>92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Georgia</vt:lpstr>
      <vt:lpstr>Times New Roman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Дом</cp:lastModifiedBy>
  <cp:revision>6</cp:revision>
  <dcterms:created xsi:type="dcterms:W3CDTF">2022-08-03T20:28:14Z</dcterms:created>
  <dcterms:modified xsi:type="dcterms:W3CDTF">2022-12-03T07:36:47Z</dcterms:modified>
</cp:coreProperties>
</file>