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5" d="100"/>
          <a:sy n="85" d="100"/>
        </p:scale>
        <p:origin x="1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3C561-BDB8-4845-BD80-14A93EF3E3B7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AB3BC-366A-497E-85FD-ECBFF3605A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0249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3C561-BDB8-4845-BD80-14A93EF3E3B7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AB3BC-366A-497E-85FD-ECBFF3605A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2033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3C561-BDB8-4845-BD80-14A93EF3E3B7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AB3BC-366A-497E-85FD-ECBFF3605A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8846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3C561-BDB8-4845-BD80-14A93EF3E3B7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AB3BC-366A-497E-85FD-ECBFF3605A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199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3C561-BDB8-4845-BD80-14A93EF3E3B7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AB3BC-366A-497E-85FD-ECBFF3605A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6492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3C561-BDB8-4845-BD80-14A93EF3E3B7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AB3BC-366A-497E-85FD-ECBFF3605A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2548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3C561-BDB8-4845-BD80-14A93EF3E3B7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AB3BC-366A-497E-85FD-ECBFF3605A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8548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3C561-BDB8-4845-BD80-14A93EF3E3B7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AB3BC-366A-497E-85FD-ECBFF3605A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1027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3C561-BDB8-4845-BD80-14A93EF3E3B7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AB3BC-366A-497E-85FD-ECBFF3605A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7813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3C561-BDB8-4845-BD80-14A93EF3E3B7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AB3BC-366A-497E-85FD-ECBFF3605A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8450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3C561-BDB8-4845-BD80-14A93EF3E3B7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AB3BC-366A-497E-85FD-ECBFF3605A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5773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13C561-BDB8-4845-BD80-14A93EF3E3B7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AB3BC-366A-497E-85FD-ECBFF3605A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1901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689" y="101600"/>
            <a:ext cx="11221155" cy="650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2290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6311" y="438741"/>
            <a:ext cx="4535691" cy="60475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9565247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1167" y="499334"/>
            <a:ext cx="4346999" cy="579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9013965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2356" y="548760"/>
            <a:ext cx="4265999" cy="568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4562024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8769" y="922638"/>
            <a:ext cx="4077000" cy="5436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223" y="922638"/>
            <a:ext cx="4077000" cy="5436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4898784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3764" y="428367"/>
            <a:ext cx="4347000" cy="5796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9170880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87823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0604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33" y="188555"/>
            <a:ext cx="2970000" cy="396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5185" y="593124"/>
            <a:ext cx="5342315" cy="396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7734" y="2817452"/>
            <a:ext cx="2935350" cy="396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5500781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331" y="411186"/>
            <a:ext cx="5340559" cy="39627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2444" y="2206425"/>
            <a:ext cx="5340559" cy="39627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504516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293" y="2059459"/>
            <a:ext cx="2970000" cy="396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7001" y="377109"/>
            <a:ext cx="2970000" cy="3960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1915" y="1975548"/>
            <a:ext cx="2970000" cy="3960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8675584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88" y="125756"/>
            <a:ext cx="5939547" cy="309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8356" y="1178314"/>
            <a:ext cx="3106536" cy="48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9573" y="3433733"/>
            <a:ext cx="4656000" cy="349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254845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4726" y="1019356"/>
            <a:ext cx="6567715" cy="49298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4146605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9942" y="428978"/>
            <a:ext cx="3161109" cy="603681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2249284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646" y="92749"/>
            <a:ext cx="4656000" cy="349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5795" y="3749131"/>
            <a:ext cx="4077730" cy="30708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7448" y="90615"/>
            <a:ext cx="4704000" cy="352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335905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4965" y="489049"/>
            <a:ext cx="4512000" cy="3384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390" y="2181049"/>
            <a:ext cx="2328750" cy="4140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790" y="453080"/>
            <a:ext cx="3996000" cy="532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1536696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0</Words>
  <Application>Microsoft Office PowerPoint</Application>
  <PresentationFormat>Широкоэкранный</PresentationFormat>
  <Paragraphs>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</dc:creator>
  <cp:lastModifiedBy>Надежда Николаевна</cp:lastModifiedBy>
  <cp:revision>10</cp:revision>
  <dcterms:created xsi:type="dcterms:W3CDTF">2022-11-29T17:43:40Z</dcterms:created>
  <dcterms:modified xsi:type="dcterms:W3CDTF">2022-12-05T16:04:34Z</dcterms:modified>
</cp:coreProperties>
</file>