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464860"/>
            <a:ext cx="7772400" cy="1470025"/>
          </a:xfrm>
        </p:spPr>
        <p:txBody>
          <a:bodyPr/>
          <a:lstStyle/>
          <a:p>
            <a:r>
              <a:rPr lang="ru-RU" dirty="0" smtClean="0"/>
              <a:t>ЭКОНОМИЧЕСКАЯ ПОЛИТИКА Петра </a:t>
            </a: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0338"/>
            <a:ext cx="6400800" cy="17526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Методическая разработка по истории </a:t>
            </a:r>
            <a:endParaRPr lang="ru-RU" sz="2000" dirty="0"/>
          </a:p>
        </p:txBody>
      </p:sp>
      <p:sp>
        <p:nvSpPr>
          <p:cNvPr id="4" name="AutoShape 2" descr="https://coolsen.ru/wp-content/uploads/2021/11/142-20211116_1407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377071" y="158856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/>
              <a:t>Тема:</a:t>
            </a:r>
            <a:endParaRPr lang="ru-RU" sz="2000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2743200" y="378904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Автор: Казакова Анна Львовна</a:t>
            </a:r>
          </a:p>
          <a:p>
            <a:pPr algn="r"/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Учитель истории и обществознания </a:t>
            </a:r>
          </a:p>
          <a:p>
            <a:pPr algn="r"/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ГБОУ школа № 370 Московского района </a:t>
            </a:r>
            <a:endParaRPr lang="ru-RU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1547664" y="6030405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/>
              <a:t>Санкт-Петербург, 2022 г. 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1" y="7937"/>
            <a:ext cx="2298752" cy="2563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7635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pPr marL="742950" indent="-742950" algn="ctr">
              <a:buFontTx/>
              <a:buAutoNum type="arabicPeriod"/>
              <a:defRPr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Роль государства в экономике. </a:t>
            </a:r>
          </a:p>
          <a:p>
            <a:pPr marL="742950" indent="-742950" algn="ctr">
              <a:buFontTx/>
              <a:buAutoNum type="arabicPeriod"/>
              <a:defRPr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Развитие промышленности. Мануфактуры. </a:t>
            </a:r>
          </a:p>
          <a:p>
            <a:pPr marL="742950" indent="-742950" algn="ctr">
              <a:buFontTx/>
              <a:buAutoNum type="arabicPeriod"/>
              <a:defRPr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Развитие торговли, транспортных путей и налоговой системы.</a:t>
            </a:r>
          </a:p>
          <a:p>
            <a:pPr marL="742950" indent="-742950" algn="ctr">
              <a:buFontTx/>
              <a:buAutoNum type="arabicPeriod"/>
              <a:defRPr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Развитие сельского хозяйства.</a:t>
            </a:r>
          </a:p>
          <a:p>
            <a:pPr marL="742950" indent="-742950" algn="ctr">
              <a:buFontTx/>
              <a:buAutoNum type="arabicPeriod"/>
              <a:defRPr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Итоги экономического развития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8033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Актуализация знаний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является основой благосостояния общества  любого государства?»</a:t>
            </a:r>
          </a:p>
          <a:p>
            <a:endParaRPr lang="ru-RU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55650" y="3140968"/>
            <a:ext cx="2465388" cy="23082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Экономика</a:t>
            </a:r>
          </a:p>
          <a:p>
            <a:pPr>
              <a:defRPr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страной</a:t>
            </a:r>
          </a:p>
          <a:p>
            <a:pPr>
              <a:defRPr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Военное дело</a:t>
            </a:r>
          </a:p>
          <a:p>
            <a:pPr>
              <a:defRPr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</a:p>
          <a:p>
            <a:pPr>
              <a:defRPr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4644008" y="3645024"/>
            <a:ext cx="4822825" cy="267811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Мощь неограниченной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гос.власти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Закрепощение крестьян</a:t>
            </a:r>
          </a:p>
          <a:p>
            <a:pPr>
              <a:defRPr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Наказания</a:t>
            </a:r>
          </a:p>
          <a:p>
            <a:pPr>
              <a:defRPr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Беспрекословное повиновение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635896" y="2571849"/>
            <a:ext cx="3960812" cy="1138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Успех в войне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Со Швецией</a:t>
            </a:r>
          </a:p>
        </p:txBody>
      </p:sp>
    </p:spTree>
    <p:extLst>
      <p:ext uri="{BB962C8B-B14F-4D97-AF65-F5344CB8AC3E}">
        <p14:creationId xmlns:p14="http://schemas.microsoft.com/office/powerpoint/2010/main" val="1011466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60258"/>
            <a:ext cx="7200800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0503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Роль государства в экономике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феодального строя в экономике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 отличие от Западной Европы крестьян закрепощали все больше.</a:t>
            </a:r>
          </a:p>
          <a:p>
            <a:pPr marL="0" indent="0"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Нехватка сырья – природные богатства не разведали, полезные ископаемые закупались за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рубежом.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Слабое развитие производства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marL="11113" indent="0"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нехватка отечественной </a:t>
            </a:r>
          </a:p>
          <a:p>
            <a:pPr marL="11113" indent="0"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мануфактурной промышленности, </a:t>
            </a:r>
          </a:p>
          <a:p>
            <a:pPr marL="11113" indent="0"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нехватка рабочей силы и </a:t>
            </a:r>
          </a:p>
          <a:p>
            <a:pPr marL="11113" indent="0"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специалистов.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Неразвитое сельское хозяйство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marL="11113" indent="0"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натурального хозяйства</a:t>
            </a:r>
          </a:p>
          <a:p>
            <a:pPr marL="354013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большинстве дворов, низкие </a:t>
            </a:r>
          </a:p>
          <a:p>
            <a:pPr marL="11113" indent="0"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урожаи.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3056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учебником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Укажи цели экономических реформ Петра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973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промышленности. Мануфактуры.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283152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Arial" pitchFamily="34" charset="0"/>
              <a:buAutoNum type="arabicPeriod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Экономические преобразования диктовались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потребностями обеспечения армии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ходе Северной войны.</a:t>
            </a:r>
          </a:p>
          <a:p>
            <a:pPr marL="514350" indent="-514350">
              <a:buFont typeface="Arial" pitchFamily="34" charset="0"/>
              <a:buAutoNum type="arabicPeriod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Предприятия должны были выполнять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казенный заказ.  </a:t>
            </a:r>
          </a:p>
          <a:p>
            <a:pPr marL="514350" indent="-514350">
              <a:buFont typeface="Arial" pitchFamily="34" charset="0"/>
              <a:buAutoNum type="arabicPeriod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Русская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мануфактура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принципиально отличалась от западноевропейской не только своей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тесной связью с государством,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но 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характером используемой рабочей силы.</a:t>
            </a:r>
          </a:p>
          <a:p>
            <a:endParaRPr lang="ru-RU" dirty="0"/>
          </a:p>
        </p:txBody>
      </p:sp>
      <p:pic>
        <p:nvPicPr>
          <p:cNvPr id="5" name="Picture 7" descr="Демидов Никит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1124744"/>
            <a:ext cx="1726686" cy="252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806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торговли, транспортных путей и налоговой системы</a:t>
            </a:r>
            <a:b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первой четверти XVIII в. успешно развивался всероссийский рынок. Крупными центрами торговли в то время были Москва, Астрахань, Великий Новгород, а также </a:t>
            </a:r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всероссийские ярмарки: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Макарьевская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(под Нижним Новгородом),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Свенская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(под Брянском),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Ирбитская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 Сибири). Постепенно центром международной торговли становился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1718 г. Пётр I,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издал указ, позволявший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продавать иностранным купцам в Архангельске только пеньку.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058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5563" y="-46038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экономического развития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7 раз выросло число мануфактур, расширился объём выпускаемой промышленной продукции. Страна впервые вышла на 3-е место в Европе по выплавке металла и впервые стала его экспортировать. </a:t>
            </a:r>
          </a:p>
          <a:p>
            <a:pPr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сельском хозяйстве внедрялись новые орудия труда, росла его производительность. </a:t>
            </a:r>
          </a:p>
          <a:p>
            <a:pPr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Расширились торгово-экономические связи с Европой, росли обороты внешней торговли. Крупнейшим её центром был Петербург. </a:t>
            </a:r>
          </a:p>
          <a:p>
            <a:pPr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Выросло купеческое сословие, ставшее основой отечественной экономики</a:t>
            </a:r>
            <a: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3362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356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ЭКОНОМИЧЕСКАЯ ПОЛИТИКА Петра I</vt:lpstr>
      <vt:lpstr>План:</vt:lpstr>
      <vt:lpstr>Актуализация знаний</vt:lpstr>
      <vt:lpstr>Презентация PowerPoint</vt:lpstr>
      <vt:lpstr>Роль государства в экономике</vt:lpstr>
      <vt:lpstr>Работа с учебником</vt:lpstr>
      <vt:lpstr>Развитие промышленности. Мануфактуры. </vt:lpstr>
      <vt:lpstr>Развитие торговли, транспортных путей и налоговой системы </vt:lpstr>
      <vt:lpstr>Итоги экономического развития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ЭКОНОМИЧЕСКАЯ ПОЛИТИКА Петра I</dc:title>
  <dc:creator>Ольга</dc:creator>
  <cp:lastModifiedBy>Ольга</cp:lastModifiedBy>
  <cp:revision>11</cp:revision>
  <dcterms:created xsi:type="dcterms:W3CDTF">2022-12-05T14:01:16Z</dcterms:created>
  <dcterms:modified xsi:type="dcterms:W3CDTF">2022-12-05T15:03:25Z</dcterms:modified>
</cp:coreProperties>
</file>