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microsoft.com/office/2007/relationships/hdphoto" Target="../media/hdphoto7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microsoft.com/office/2007/relationships/hdphoto" Target="../media/hdphoto8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0.wdp"/><Relationship Id="rId5" Type="http://schemas.openxmlformats.org/officeDocument/2006/relationships/image" Target="../media/image11.png"/><Relationship Id="rId10" Type="http://schemas.microsoft.com/office/2007/relationships/hdphoto" Target="../media/hdphoto12.wdp"/><Relationship Id="rId4" Type="http://schemas.openxmlformats.org/officeDocument/2006/relationships/image" Target="../media/image10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microsoft.com/office/2007/relationships/hdphoto" Target="../media/hdphoto1.wdp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microsoft.com/office/2007/relationships/hdphoto" Target="../media/hdphoto13.wdp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739872" y="13340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0" y="41176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2765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08" y="541257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1619672" y="3276011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608" y="3803928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Овал 14"/>
          <p:cNvSpPr/>
          <p:nvPr/>
        </p:nvSpPr>
        <p:spPr>
          <a:xfrm>
            <a:off x="5442520" y="3163963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456" y="3691880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7" descr="__3864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046" l="4962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1408"/>
          <a:stretch/>
        </p:blipFill>
        <p:spPr bwMode="auto">
          <a:xfrm>
            <a:off x="2012571" y="541257"/>
            <a:ext cx="1230426" cy="1556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__1713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86679" l="53250" r="99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594" t="-1" b="14736"/>
          <a:stretch/>
        </p:blipFill>
        <p:spPr bwMode="auto">
          <a:xfrm>
            <a:off x="3563888" y="3697196"/>
            <a:ext cx="1258971" cy="1369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__20549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78" b="73002" l="4975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10" b="26714"/>
          <a:stretch/>
        </p:blipFill>
        <p:spPr bwMode="auto">
          <a:xfrm>
            <a:off x="5790104" y="555493"/>
            <a:ext cx="1413440" cy="128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17" descr="Лошадка.pn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17" b="95593" l="0" r="977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1765"/>
          <a:stretch>
            <a:fillRect/>
          </a:stretch>
        </p:blipFill>
        <p:spPr bwMode="auto">
          <a:xfrm>
            <a:off x="7297809" y="3764866"/>
            <a:ext cx="1733319" cy="125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__1713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86679" l="53250" r="99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594" t="-1" b="14736"/>
          <a:stretch/>
        </p:blipFill>
        <p:spPr bwMode="auto">
          <a:xfrm>
            <a:off x="3592880" y="3736547"/>
            <a:ext cx="1258971" cy="1369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__20549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78" b="73002" l="4975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10" b="26714"/>
          <a:stretch/>
        </p:blipFill>
        <p:spPr bwMode="auto">
          <a:xfrm>
            <a:off x="5819096" y="594844"/>
            <a:ext cx="1413440" cy="128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671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739872" y="13340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0" y="41176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2765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08" y="541257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1619672" y="3276011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608" y="3803928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Овал 14"/>
          <p:cNvSpPr/>
          <p:nvPr/>
        </p:nvSpPr>
        <p:spPr>
          <a:xfrm>
            <a:off x="5442520" y="3163963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456" y="3691880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5405" r="992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8685" flipH="1">
            <a:off x="1692397" y="940513"/>
            <a:ext cx="2055243" cy="1125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lum bright="-12000" contrast="42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86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175" y="640579"/>
            <a:ext cx="1204745" cy="155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157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992" y="3684430"/>
            <a:ext cx="1472679" cy="137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0" cstate="print">
            <a:lum bright="-12000" contrast="42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107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546" y="3891203"/>
            <a:ext cx="1455628" cy="1235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404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739872" y="13340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0" y="41176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2765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08" y="541257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1619672" y="3276011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608" y="3803928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Овал 14"/>
          <p:cNvSpPr/>
          <p:nvPr/>
        </p:nvSpPr>
        <p:spPr>
          <a:xfrm>
            <a:off x="5442520" y="3163963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456" y="3691880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506" y="477567"/>
            <a:ext cx="857052" cy="146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 descr="__6405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8" b="79574" l="0" r="49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18" r="50000" b="20737"/>
          <a:stretch/>
        </p:blipFill>
        <p:spPr bwMode="auto">
          <a:xfrm>
            <a:off x="1774910" y="480629"/>
            <a:ext cx="1626706" cy="1431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__4288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86679" l="50750" r="99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582" b="23842"/>
          <a:stretch/>
        </p:blipFill>
        <p:spPr bwMode="auto">
          <a:xfrm flipH="1">
            <a:off x="2938582" y="3691880"/>
            <a:ext cx="1920465" cy="197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__1432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217" b="86856" l="57250" r="99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493" t="6749" b="13093"/>
          <a:stretch/>
        </p:blipFill>
        <p:spPr bwMode="auto">
          <a:xfrm flipH="1">
            <a:off x="7105174" y="3464155"/>
            <a:ext cx="1520518" cy="180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404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739872" y="13340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0" y="41176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2765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08" y="541257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1619672" y="3276011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608" y="3803928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Овал 14"/>
          <p:cNvSpPr/>
          <p:nvPr/>
        </p:nvSpPr>
        <p:spPr>
          <a:xfrm>
            <a:off x="5442520" y="3163963"/>
            <a:ext cx="3563888" cy="3481576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456" y="3691880"/>
            <a:ext cx="2016224" cy="27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 descr="__1253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8" b="84192" l="5362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579" b="18095"/>
          <a:stretch/>
        </p:blipFill>
        <p:spPr bwMode="auto">
          <a:xfrm>
            <a:off x="1838380" y="204135"/>
            <a:ext cx="1354812" cy="155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 descr="__1497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46" t="1421" r="8871" b="6660"/>
          <a:stretch/>
        </p:blipFill>
        <p:spPr bwMode="auto">
          <a:xfrm>
            <a:off x="5799976" y="531603"/>
            <a:ext cx="1008112" cy="1822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__1278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07" t="12315" b="6424"/>
          <a:stretch/>
        </p:blipFill>
        <p:spPr bwMode="auto">
          <a:xfrm>
            <a:off x="3783189" y="3909944"/>
            <a:ext cx="1009238" cy="1131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__4520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75" t="6985" r="2521" b="17127"/>
          <a:stretch/>
        </p:blipFill>
        <p:spPr bwMode="auto">
          <a:xfrm>
            <a:off x="7464949" y="3724301"/>
            <a:ext cx="1083462" cy="129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4043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HP</cp:lastModifiedBy>
  <cp:revision>7</cp:revision>
  <dcterms:created xsi:type="dcterms:W3CDTF">2022-09-28T11:11:09Z</dcterms:created>
  <dcterms:modified xsi:type="dcterms:W3CDTF">2022-09-30T07:29:03Z</dcterms:modified>
</cp:coreProperties>
</file>