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84" d="100"/>
          <a:sy n="84" d="100"/>
        </p:scale>
        <p:origin x="96" y="5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93924-94DB-4B46-B8BA-E7105B61BF0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CADE-5DB3-475C-A5FD-2287FE74AE5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93924-94DB-4B46-B8BA-E7105B61BF0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CADE-5DB3-475C-A5FD-2287FE74AE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93924-94DB-4B46-B8BA-E7105B61BF0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CADE-5DB3-475C-A5FD-2287FE74AE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93924-94DB-4B46-B8BA-E7105B61BF0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CADE-5DB3-475C-A5FD-2287FE74AE5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93924-94DB-4B46-B8BA-E7105B61BF0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CADE-5DB3-475C-A5FD-2287FE74AE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93924-94DB-4B46-B8BA-E7105B61BF0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CADE-5DB3-475C-A5FD-2287FE74AE5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93924-94DB-4B46-B8BA-E7105B61BF0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CADE-5DB3-475C-A5FD-2287FE74AE5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93924-94DB-4B46-B8BA-E7105B61BF0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CADE-5DB3-475C-A5FD-2287FE74AE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93924-94DB-4B46-B8BA-E7105B61BF0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CADE-5DB3-475C-A5FD-2287FE74AE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93924-94DB-4B46-B8BA-E7105B61BF0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CADE-5DB3-475C-A5FD-2287FE74AE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93924-94DB-4B46-B8BA-E7105B61BF0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CADE-5DB3-475C-A5FD-2287FE74AE5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5B93924-94DB-4B46-B8BA-E7105B61BF0F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75ECADE-5DB3-475C-A5FD-2287FE74AE5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76864" cy="2495128"/>
          </a:xfrm>
          <a:solidFill>
            <a:schemeClr val="bg1"/>
          </a:solidFill>
        </p:spPr>
        <p:txBody>
          <a:bodyPr/>
          <a:lstStyle/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pPr algn="r"/>
            <a:endParaRPr lang="ru-RU" dirty="0">
              <a:solidFill>
                <a:schemeClr val="tx1"/>
              </a:solidFill>
            </a:endParaRPr>
          </a:p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pPr algn="r"/>
            <a:endParaRPr lang="ru-RU" dirty="0" smtClean="0">
              <a:solidFill>
                <a:schemeClr val="tx1"/>
              </a:solidFill>
              <a:latin typeface="1 Cataneo BT" pitchFamily="82" charset="0"/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1 Cataneo BT" pitchFamily="82" charset="0"/>
              </a:rPr>
              <a:t>Семья </a:t>
            </a:r>
            <a:r>
              <a:rPr lang="ru-RU" dirty="0" err="1" smtClean="0">
                <a:solidFill>
                  <a:schemeClr val="tx1"/>
                </a:solidFill>
                <a:latin typeface="1 Cataneo BT" pitchFamily="82" charset="0"/>
              </a:rPr>
              <a:t>Гоферберг</a:t>
            </a:r>
            <a:endParaRPr lang="ru-RU" dirty="0">
              <a:solidFill>
                <a:schemeClr val="tx1"/>
              </a:solidFill>
              <a:latin typeface="1 Cataneo BT" pitchFamily="8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348880"/>
            <a:ext cx="8784977" cy="2592288"/>
          </a:xfrm>
        </p:spPr>
        <p:txBody>
          <a:bodyPr/>
          <a:lstStyle/>
          <a:p>
            <a:r>
              <a:rPr lang="ru-RU" dirty="0" smtClean="0">
                <a:latin typeface="1 Cataneo BT" pitchFamily="82" charset="0"/>
              </a:rPr>
              <a:t>Играем дома всей семьей!</a:t>
            </a:r>
            <a:endParaRPr lang="ru-RU" dirty="0">
              <a:latin typeface="1 Cataneo B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102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00">
        <p:push dir="u"/>
      </p:transition>
    </mc:Choice>
    <mc:Fallback xmlns="">
      <p:transition spd="slow" advTm="5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Одно из любимых заданий, найти среди игрушек героев изображенных на кубиках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0"/>
            <a:ext cx="5609166" cy="4206875"/>
          </a:xfrm>
        </p:spPr>
      </p:pic>
    </p:spTree>
    <p:extLst>
      <p:ext uri="{BB962C8B-B14F-4D97-AF65-F5344CB8AC3E}">
        <p14:creationId xmlns:p14="http://schemas.microsoft.com/office/powerpoint/2010/main" val="2085266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5000">
        <p14:ripple/>
      </p:transition>
    </mc:Choice>
    <mc:Fallback xmlns="">
      <p:transition spd="slow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Строим здания для дальнейших ролевых игр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0"/>
            <a:ext cx="5609166" cy="4206875"/>
          </a:xfrm>
        </p:spPr>
      </p:pic>
    </p:spTree>
    <p:extLst>
      <p:ext uri="{BB962C8B-B14F-4D97-AF65-F5344CB8AC3E}">
        <p14:creationId xmlns:p14="http://schemas.microsoft.com/office/powerpoint/2010/main" val="292247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4000">
        <p:wheel spokes="1"/>
      </p:transition>
    </mc:Choice>
    <mc:Fallback xmlns="">
      <p:transition spd="slow" advTm="14000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Уже происходит заселение новостроек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0"/>
            <a:ext cx="5609166" cy="4206875"/>
          </a:xfrm>
        </p:spPr>
      </p:pic>
    </p:spTree>
    <p:extLst>
      <p:ext uri="{BB962C8B-B14F-4D97-AF65-F5344CB8AC3E}">
        <p14:creationId xmlns:p14="http://schemas.microsoft.com/office/powerpoint/2010/main" val="1666570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2000">
        <p:checker/>
      </p:transition>
    </mc:Choice>
    <mc:Fallback xmlns="">
      <p:transition spd="slow" advTm="12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22920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Осваиваем профессию доктора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0"/>
            <a:ext cx="4320480" cy="5171997"/>
          </a:xfrm>
        </p:spPr>
      </p:pic>
    </p:spTree>
    <p:extLst>
      <p:ext uri="{BB962C8B-B14F-4D97-AF65-F5344CB8AC3E}">
        <p14:creationId xmlns:p14="http://schemas.microsoft.com/office/powerpoint/2010/main" val="206359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7000">
        <p:dissolve/>
      </p:transition>
    </mc:Choice>
    <mc:Fallback xmlns="">
      <p:transition spd="slow" advTm="17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30120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Пациент попался проблемный))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0"/>
            <a:ext cx="4176465" cy="5184577"/>
          </a:xfrm>
        </p:spPr>
      </p:pic>
    </p:spTree>
    <p:extLst>
      <p:ext uri="{BB962C8B-B14F-4D97-AF65-F5344CB8AC3E}">
        <p14:creationId xmlns:p14="http://schemas.microsoft.com/office/powerpoint/2010/main" val="897093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2000">
        <p14:prism/>
      </p:transition>
    </mc:Choice>
    <mc:Fallback xmlns="">
      <p:transition spd="slow" advTm="1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08518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Добро пожаловать в магазин!!!</a:t>
            </a: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3" y="0"/>
            <a:ext cx="3499912" cy="4206875"/>
          </a:xfrm>
        </p:spPr>
      </p:pic>
    </p:spTree>
    <p:extLst>
      <p:ext uri="{BB962C8B-B14F-4D97-AF65-F5344CB8AC3E}">
        <p14:creationId xmlns:p14="http://schemas.microsoft.com/office/powerpoint/2010/main" val="1309538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3000">
        <p14:doors dir="vert"/>
      </p:transition>
    </mc:Choice>
    <mc:Fallback xmlns="">
      <p:transition spd="slow" advTm="1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Главный покупатель дня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0"/>
            <a:ext cx="6012159" cy="4509120"/>
          </a:xfrm>
        </p:spPr>
      </p:pic>
    </p:spTree>
    <p:extLst>
      <p:ext uri="{BB962C8B-B14F-4D97-AF65-F5344CB8AC3E}">
        <p14:creationId xmlns:p14="http://schemas.microsoft.com/office/powerpoint/2010/main" val="2838837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4000">
        <p14:switch dir="r"/>
      </p:transition>
    </mc:Choice>
    <mc:Fallback xmlns="">
      <p:transition spd="slow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Контрольное взвешивание, строго наличный расчет</a:t>
            </a: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63904" cy="3422929"/>
          </a:xfrm>
        </p:spPr>
      </p:pic>
      <p:pic>
        <p:nvPicPr>
          <p:cNvPr id="2050" name="Picture 2" descr="C:\Users\ПК\Desktop\презентация\IMG_20170323_2109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8364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4000">
        <p:split orient="vert"/>
      </p:transition>
    </mc:Choice>
    <mc:Fallback xmlns="">
      <p:transition spd="slow" advTm="14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С покупками нужно проследовать на нашу любимую кухню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0"/>
            <a:ext cx="5609166" cy="4206875"/>
          </a:xfrm>
        </p:spPr>
      </p:pic>
    </p:spTree>
    <p:extLst>
      <p:ext uri="{BB962C8B-B14F-4D97-AF65-F5344CB8AC3E}">
        <p14:creationId xmlns:p14="http://schemas.microsoft.com/office/powerpoint/2010/main" val="257271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00">
        <p14:ferris dir="l"/>
      </p:transition>
    </mc:Choice>
    <mc:Fallback xmlns="">
      <p:transition spd="slow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Готовим овощное рагу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0"/>
            <a:ext cx="3744416" cy="4250565"/>
          </a:xfrm>
        </p:spPr>
      </p:pic>
    </p:spTree>
    <p:extLst>
      <p:ext uri="{BB962C8B-B14F-4D97-AF65-F5344CB8AC3E}">
        <p14:creationId xmlns:p14="http://schemas.microsoft.com/office/powerpoint/2010/main" val="1538462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4000">
        <p14:vortex dir="r"/>
      </p:transition>
    </mc:Choice>
    <mc:Fallback xmlns="">
      <p:transition spd="slow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085184"/>
            <a:ext cx="8784976" cy="1512168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Одна из любимых игр Серафимы.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0"/>
            <a:ext cx="4464496" cy="5026623"/>
          </a:xfrm>
        </p:spPr>
      </p:pic>
    </p:spTree>
    <p:extLst>
      <p:ext uri="{BB962C8B-B14F-4D97-AF65-F5344CB8AC3E}">
        <p14:creationId xmlns:p14="http://schemas.microsoft.com/office/powerpoint/2010/main" val="152100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4000">
        <p:strips dir="ld"/>
      </p:transition>
    </mc:Choice>
    <mc:Fallback xmlns="">
      <p:transition spd="slow" advTm="14000">
        <p:strips dir="ld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Младшая сестра всегда придет на помощь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0"/>
            <a:ext cx="5641635" cy="4231227"/>
          </a:xfrm>
        </p:spPr>
      </p:pic>
    </p:spTree>
    <p:extLst>
      <p:ext uri="{BB962C8B-B14F-4D97-AF65-F5344CB8AC3E}">
        <p14:creationId xmlns:p14="http://schemas.microsoft.com/office/powerpoint/2010/main" val="47792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2000">
        <p14:flip dir="r"/>
      </p:transition>
    </mc:Choice>
    <mc:Fallback xmlns="">
      <p:transition spd="slow" advTm="1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08518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Наша любимая акробатика</a:t>
            </a: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0"/>
            <a:ext cx="4052019" cy="4922640"/>
          </a:xfrm>
        </p:spPr>
      </p:pic>
    </p:spTree>
    <p:extLst>
      <p:ext uri="{BB962C8B-B14F-4D97-AF65-F5344CB8AC3E}">
        <p14:creationId xmlns:p14="http://schemas.microsoft.com/office/powerpoint/2010/main" val="327900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9000">
        <p14:shred/>
      </p:transition>
    </mc:Choice>
    <mc:Fallback xmlns="">
      <p:transition spd="slow" advTm="1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51723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У нас в семье пополнение!!! </a:t>
            </a:r>
            <a:br>
              <a:rPr lang="ru-RU" sz="3200" dirty="0" smtClean="0"/>
            </a:br>
            <a:r>
              <a:rPr lang="ru-RU" sz="3200" dirty="0" smtClean="0"/>
              <a:t>5 улиток!!!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0"/>
            <a:ext cx="4320479" cy="5280588"/>
          </a:xfrm>
        </p:spPr>
      </p:pic>
    </p:spTree>
    <p:extLst>
      <p:ext uri="{BB962C8B-B14F-4D97-AF65-F5344CB8AC3E}">
        <p14:creationId xmlns:p14="http://schemas.microsoft.com/office/powerpoint/2010/main" val="100492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20000">
        <p14:honeycomb/>
      </p:transition>
    </mc:Choice>
    <mc:Fallback xmlns="">
      <p:transition spd="slow" advTm="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27687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1 Cataneo BT" pitchFamily="82" charset="0"/>
              </a:rPr>
              <a:t>Спасибо за внимание!</a:t>
            </a:r>
            <a:endParaRPr lang="ru-RU" dirty="0">
              <a:latin typeface="1 Cataneo B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18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530120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Развиваем наши маленькие пальчики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8098" y="1"/>
            <a:ext cx="4427729" cy="5157192"/>
          </a:xfrm>
        </p:spPr>
      </p:pic>
    </p:spTree>
    <p:extLst>
      <p:ext uri="{BB962C8B-B14F-4D97-AF65-F5344CB8AC3E}">
        <p14:creationId xmlns:p14="http://schemas.microsoft.com/office/powerpoint/2010/main" val="3451830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5000">
        <p:pull/>
      </p:transition>
    </mc:Choice>
    <mc:Fallback xmlns="">
      <p:transition spd="slow" advTm="15000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08518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Ох, и любим мы  провода!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0"/>
            <a:ext cx="3960439" cy="4896545"/>
          </a:xfrm>
        </p:spPr>
      </p:pic>
    </p:spTree>
    <p:extLst>
      <p:ext uri="{BB962C8B-B14F-4D97-AF65-F5344CB8AC3E}">
        <p14:creationId xmlns:p14="http://schemas.microsoft.com/office/powerpoint/2010/main" val="150115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1000">
        <p:dissolve/>
      </p:transition>
    </mc:Choice>
    <mc:Fallback xmlns="">
      <p:transition spd="slow" advTm="11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86916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Изучаем ПДД на практике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0"/>
            <a:ext cx="4071689" cy="4614955"/>
          </a:xfrm>
        </p:spPr>
      </p:pic>
    </p:spTree>
    <p:extLst>
      <p:ext uri="{BB962C8B-B14F-4D97-AF65-F5344CB8AC3E}">
        <p14:creationId xmlns:p14="http://schemas.microsoft.com/office/powerpoint/2010/main" val="126252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5000">
        <p:circle/>
      </p:transition>
    </mc:Choice>
    <mc:Fallback xmlns="">
      <p:transition spd="slow" advTm="15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Папа учит парковаться</a:t>
            </a: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0261" y="52321"/>
            <a:ext cx="3115915" cy="4154554"/>
          </a:xfrm>
        </p:spPr>
      </p:pic>
    </p:spTree>
    <p:extLst>
      <p:ext uri="{BB962C8B-B14F-4D97-AF65-F5344CB8AC3E}">
        <p14:creationId xmlns:p14="http://schemas.microsoft.com/office/powerpoint/2010/main" val="3624993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6000">
        <p:split orient="vert"/>
      </p:transition>
    </mc:Choice>
    <mc:Fallback xmlns="">
      <p:transition spd="slow" advTm="16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08518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Наши новые самодельные кубики, и ростомер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0"/>
            <a:ext cx="4032448" cy="4992557"/>
          </a:xfrm>
        </p:spPr>
      </p:pic>
    </p:spTree>
    <p:extLst>
      <p:ext uri="{BB962C8B-B14F-4D97-AF65-F5344CB8AC3E}">
        <p14:creationId xmlns:p14="http://schemas.microsoft.com/office/powerpoint/2010/main" val="396386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9000">
        <p:blinds dir="vert"/>
      </p:transition>
    </mc:Choice>
    <mc:Fallback xmlns="">
      <p:transition spd="slow" advTm="19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Изучаем цифры, цвета, тренируем аккуратность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0"/>
            <a:ext cx="3639640" cy="4206875"/>
          </a:xfrm>
        </p:spPr>
      </p:pic>
    </p:spTree>
    <p:extLst>
      <p:ext uri="{BB962C8B-B14F-4D97-AF65-F5344CB8AC3E}">
        <p14:creationId xmlns:p14="http://schemas.microsoft.com/office/powerpoint/2010/main" val="1844178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6000">
        <p:fade/>
      </p:transition>
    </mc:Choice>
    <mc:Fallback xmlns="">
      <p:transition spd="slow" advTm="1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3200" dirty="0" smtClean="0"/>
              <a:t>Повторяем геометрические фигуры, ищем похожие среди игрушек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0"/>
            <a:ext cx="3567634" cy="4206875"/>
          </a:xfrm>
        </p:spPr>
      </p:pic>
    </p:spTree>
    <p:extLst>
      <p:ext uri="{BB962C8B-B14F-4D97-AF65-F5344CB8AC3E}">
        <p14:creationId xmlns:p14="http://schemas.microsoft.com/office/powerpoint/2010/main" val="3421768743"/>
      </p:ext>
    </p:extLst>
  </p:cSld>
  <p:clrMapOvr>
    <a:masterClrMapping/>
  </p:clrMapOvr>
  <p:transition spd="slow" advTm="15000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777</TotalTime>
  <Words>92</Words>
  <Application>Microsoft Office PowerPoint</Application>
  <PresentationFormat>Экран (4:3)</PresentationFormat>
  <Paragraphs>28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1 Cataneo BT</vt:lpstr>
      <vt:lpstr>Georgia</vt:lpstr>
      <vt:lpstr>Trebuchet MS</vt:lpstr>
      <vt:lpstr>Воздушный поток</vt:lpstr>
      <vt:lpstr>Играем дома всей семьей!</vt:lpstr>
      <vt:lpstr> Одна из любимых игр Серафимы.</vt:lpstr>
      <vt:lpstr>Развиваем наши маленькие пальчики</vt:lpstr>
      <vt:lpstr>Ох, и любим мы  провода!</vt:lpstr>
      <vt:lpstr> Изучаем ПДД на практике</vt:lpstr>
      <vt:lpstr> Папа учит парковаться</vt:lpstr>
      <vt:lpstr>Наши новые самодельные кубики, и ростомер</vt:lpstr>
      <vt:lpstr> Изучаем цифры, цвета, тренируем аккуратность</vt:lpstr>
      <vt:lpstr>Повторяем геометрические фигуры, ищем похожие среди игрушек</vt:lpstr>
      <vt:lpstr>Одно из любимых заданий, найти среди игрушек героев изображенных на кубиках</vt:lpstr>
      <vt:lpstr>Строим здания для дальнейших ролевых игр</vt:lpstr>
      <vt:lpstr>Уже происходит заселение новостроек</vt:lpstr>
      <vt:lpstr> Осваиваем профессию доктора</vt:lpstr>
      <vt:lpstr> Пациент попался проблемный)) </vt:lpstr>
      <vt:lpstr>Добро пожаловать в магазин!!!</vt:lpstr>
      <vt:lpstr> Главный покупатель дня</vt:lpstr>
      <vt:lpstr>Контрольное взвешивание, строго наличный расчет</vt:lpstr>
      <vt:lpstr>С покупками нужно проследовать на нашу любимую кухню</vt:lpstr>
      <vt:lpstr>Готовим овощное рагу</vt:lpstr>
      <vt:lpstr>Младшая сестра всегда придет на помощь</vt:lpstr>
      <vt:lpstr>Наша любимая акробатика</vt:lpstr>
      <vt:lpstr>У нас в семье пополнение!!!  5 улиток!!!</vt:lpstr>
      <vt:lpstr> 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Ольга</cp:lastModifiedBy>
  <cp:revision>15</cp:revision>
  <dcterms:created xsi:type="dcterms:W3CDTF">2017-03-23T18:05:19Z</dcterms:created>
  <dcterms:modified xsi:type="dcterms:W3CDTF">2022-12-05T10:11:21Z</dcterms:modified>
</cp:coreProperties>
</file>