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9" r:id="rId4"/>
    <p:sldId id="336" r:id="rId5"/>
    <p:sldId id="335" r:id="rId6"/>
    <p:sldId id="334" r:id="rId7"/>
    <p:sldId id="280" r:id="rId8"/>
    <p:sldId id="258" r:id="rId9"/>
    <p:sldId id="278" r:id="rId10"/>
    <p:sldId id="282" r:id="rId11"/>
    <p:sldId id="279" r:id="rId12"/>
    <p:sldId id="337" r:id="rId13"/>
    <p:sldId id="338" r:id="rId14"/>
    <p:sldId id="33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3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2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4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BBB09F-D1EC-4230-B756-B7B0881519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6FA91A-FF15-4CEA-9B0E-F9D705A5B2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9F193-4B5D-4B00-ADCA-5C673A3025EE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C657E1-B670-456F-8135-A0D259D897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7A216E-7A7D-4FC5-BBE9-2B5FEFA792F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56B8D-AD8B-424B-B711-3CEC5F14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35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6680E-C0B4-4233-967F-CD0AAD6C763E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6773F-B4C0-47F6-BEA1-38452845E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03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9A53CFF-BFD2-4C6E-B4FE-0AE8871411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02945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5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425374-3BBF-4B13-B044-77051526D9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38200"/>
            <a:ext cx="2914650" cy="6019800"/>
          </a:xfrm>
          <a:custGeom>
            <a:avLst/>
            <a:gdLst>
              <a:gd name="connsiteX0" fmla="*/ 0 w 2914650"/>
              <a:gd name="connsiteY0" fmla="*/ 0 h 6019800"/>
              <a:gd name="connsiteX1" fmla="*/ 2914650 w 2914650"/>
              <a:gd name="connsiteY1" fmla="*/ 0 h 6019800"/>
              <a:gd name="connsiteX2" fmla="*/ 2914650 w 2914650"/>
              <a:gd name="connsiteY2" fmla="*/ 6019800 h 6019800"/>
              <a:gd name="connsiteX3" fmla="*/ 0 w 2914650"/>
              <a:gd name="connsiteY3" fmla="*/ 6019800 h 601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6019800">
                <a:moveTo>
                  <a:pt x="0" y="0"/>
                </a:moveTo>
                <a:lnTo>
                  <a:pt x="2914650" y="0"/>
                </a:lnTo>
                <a:lnTo>
                  <a:pt x="2914650" y="6019800"/>
                </a:lnTo>
                <a:lnTo>
                  <a:pt x="0" y="6019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45BAA9-9EBA-463B-9299-746CC1480E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0125" y="419100"/>
            <a:ext cx="3829050" cy="5200650"/>
          </a:xfrm>
          <a:custGeom>
            <a:avLst/>
            <a:gdLst>
              <a:gd name="connsiteX0" fmla="*/ 0 w 3829050"/>
              <a:gd name="connsiteY0" fmla="*/ 0 h 5200650"/>
              <a:gd name="connsiteX1" fmla="*/ 3829050 w 3829050"/>
              <a:gd name="connsiteY1" fmla="*/ 0 h 5200650"/>
              <a:gd name="connsiteX2" fmla="*/ 3829050 w 3829050"/>
              <a:gd name="connsiteY2" fmla="*/ 5200650 h 5200650"/>
              <a:gd name="connsiteX3" fmla="*/ 0 w 3829050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9050" h="5200650">
                <a:moveTo>
                  <a:pt x="0" y="0"/>
                </a:moveTo>
                <a:lnTo>
                  <a:pt x="3829050" y="0"/>
                </a:lnTo>
                <a:lnTo>
                  <a:pt x="3829050" y="5200650"/>
                </a:lnTo>
                <a:lnTo>
                  <a:pt x="0" y="5200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962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3DF5D87-DC57-499B-AD4A-C64E8910D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238250"/>
            <a:ext cx="2569029" cy="5619750"/>
          </a:xfrm>
          <a:custGeom>
            <a:avLst/>
            <a:gdLst>
              <a:gd name="connsiteX0" fmla="*/ 0 w 2569029"/>
              <a:gd name="connsiteY0" fmla="*/ 0 h 5619750"/>
              <a:gd name="connsiteX1" fmla="*/ 2569029 w 2569029"/>
              <a:gd name="connsiteY1" fmla="*/ 0 h 5619750"/>
              <a:gd name="connsiteX2" fmla="*/ 2569029 w 2569029"/>
              <a:gd name="connsiteY2" fmla="*/ 5619750 h 5619750"/>
              <a:gd name="connsiteX3" fmla="*/ 0 w 2569029"/>
              <a:gd name="connsiteY3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029" h="5619750">
                <a:moveTo>
                  <a:pt x="0" y="0"/>
                </a:moveTo>
                <a:lnTo>
                  <a:pt x="2569029" y="0"/>
                </a:lnTo>
                <a:lnTo>
                  <a:pt x="2569029" y="5619750"/>
                </a:lnTo>
                <a:lnTo>
                  <a:pt x="0" y="5619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86895D-077F-4C2F-9513-52456ED4B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5714" y="899885"/>
            <a:ext cx="3178629" cy="3875315"/>
          </a:xfrm>
          <a:custGeom>
            <a:avLst/>
            <a:gdLst>
              <a:gd name="connsiteX0" fmla="*/ 0 w 3178629"/>
              <a:gd name="connsiteY0" fmla="*/ 0 h 3875315"/>
              <a:gd name="connsiteX1" fmla="*/ 3178629 w 3178629"/>
              <a:gd name="connsiteY1" fmla="*/ 0 h 3875315"/>
              <a:gd name="connsiteX2" fmla="*/ 3178629 w 3178629"/>
              <a:gd name="connsiteY2" fmla="*/ 3875315 h 3875315"/>
              <a:gd name="connsiteX3" fmla="*/ 0 w 3178629"/>
              <a:gd name="connsiteY3" fmla="*/ 3875315 h 3875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8629" h="3875315">
                <a:moveTo>
                  <a:pt x="0" y="0"/>
                </a:moveTo>
                <a:lnTo>
                  <a:pt x="3178629" y="0"/>
                </a:lnTo>
                <a:lnTo>
                  <a:pt x="3178629" y="3875315"/>
                </a:lnTo>
                <a:lnTo>
                  <a:pt x="0" y="38753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E82714E-C536-4403-9BED-5A4C325464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97257" y="1799771"/>
            <a:ext cx="2569029" cy="5058229"/>
          </a:xfrm>
          <a:custGeom>
            <a:avLst/>
            <a:gdLst>
              <a:gd name="connsiteX0" fmla="*/ 0 w 2569029"/>
              <a:gd name="connsiteY0" fmla="*/ 0 h 5058229"/>
              <a:gd name="connsiteX1" fmla="*/ 2569029 w 2569029"/>
              <a:gd name="connsiteY1" fmla="*/ 0 h 5058229"/>
              <a:gd name="connsiteX2" fmla="*/ 2569029 w 2569029"/>
              <a:gd name="connsiteY2" fmla="*/ 5058229 h 5058229"/>
              <a:gd name="connsiteX3" fmla="*/ 0 w 2569029"/>
              <a:gd name="connsiteY3" fmla="*/ 5058229 h 505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029" h="5058229">
                <a:moveTo>
                  <a:pt x="0" y="0"/>
                </a:moveTo>
                <a:lnTo>
                  <a:pt x="2569029" y="0"/>
                </a:lnTo>
                <a:lnTo>
                  <a:pt x="2569029" y="5058229"/>
                </a:lnTo>
                <a:lnTo>
                  <a:pt x="0" y="505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7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9777698-3765-46BB-AD15-1C7C0C45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3583" y="0"/>
            <a:ext cx="3616657" cy="6858000"/>
          </a:xfrm>
          <a:custGeom>
            <a:avLst/>
            <a:gdLst>
              <a:gd name="connsiteX0" fmla="*/ 0 w 3616657"/>
              <a:gd name="connsiteY0" fmla="*/ 0 h 6858000"/>
              <a:gd name="connsiteX1" fmla="*/ 3616657 w 3616657"/>
              <a:gd name="connsiteY1" fmla="*/ 0 h 6858000"/>
              <a:gd name="connsiteX2" fmla="*/ 3616657 w 3616657"/>
              <a:gd name="connsiteY2" fmla="*/ 6858000 h 6858000"/>
              <a:gd name="connsiteX3" fmla="*/ 0 w 36166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6858000">
                <a:moveTo>
                  <a:pt x="0" y="0"/>
                </a:moveTo>
                <a:lnTo>
                  <a:pt x="3616657" y="0"/>
                </a:lnTo>
                <a:lnTo>
                  <a:pt x="36166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7E03B6-2B9C-4DA9-A0E4-8327CCB65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9020" y="0"/>
            <a:ext cx="2565779" cy="2027572"/>
          </a:xfrm>
          <a:custGeom>
            <a:avLst/>
            <a:gdLst>
              <a:gd name="connsiteX0" fmla="*/ 0 w 2565779"/>
              <a:gd name="connsiteY0" fmla="*/ 0 h 2027572"/>
              <a:gd name="connsiteX1" fmla="*/ 2565779 w 2565779"/>
              <a:gd name="connsiteY1" fmla="*/ 0 h 2027572"/>
              <a:gd name="connsiteX2" fmla="*/ 2565779 w 2565779"/>
              <a:gd name="connsiteY2" fmla="*/ 2027572 h 2027572"/>
              <a:gd name="connsiteX3" fmla="*/ 0 w 2565779"/>
              <a:gd name="connsiteY3" fmla="*/ 2027572 h 202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779" h="2027572">
                <a:moveTo>
                  <a:pt x="0" y="0"/>
                </a:moveTo>
                <a:lnTo>
                  <a:pt x="2565779" y="0"/>
                </a:lnTo>
                <a:lnTo>
                  <a:pt x="2565779" y="2027572"/>
                </a:lnTo>
                <a:lnTo>
                  <a:pt x="0" y="2027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0220318-B27A-4AF4-AB7E-D37730DA70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9020" y="2189587"/>
            <a:ext cx="2565779" cy="2027572"/>
          </a:xfrm>
          <a:custGeom>
            <a:avLst/>
            <a:gdLst>
              <a:gd name="connsiteX0" fmla="*/ 0 w 2565779"/>
              <a:gd name="connsiteY0" fmla="*/ 0 h 2027572"/>
              <a:gd name="connsiteX1" fmla="*/ 2565779 w 2565779"/>
              <a:gd name="connsiteY1" fmla="*/ 0 h 2027572"/>
              <a:gd name="connsiteX2" fmla="*/ 2565779 w 2565779"/>
              <a:gd name="connsiteY2" fmla="*/ 2027572 h 2027572"/>
              <a:gd name="connsiteX3" fmla="*/ 0 w 2565779"/>
              <a:gd name="connsiteY3" fmla="*/ 2027572 h 202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779" h="2027572">
                <a:moveTo>
                  <a:pt x="0" y="0"/>
                </a:moveTo>
                <a:lnTo>
                  <a:pt x="2565779" y="0"/>
                </a:lnTo>
                <a:lnTo>
                  <a:pt x="2565779" y="2027572"/>
                </a:lnTo>
                <a:lnTo>
                  <a:pt x="0" y="2027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55F0F4-28B6-46FC-98DC-94308A27A0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49020" y="4379174"/>
            <a:ext cx="2565779" cy="2027572"/>
          </a:xfrm>
          <a:custGeom>
            <a:avLst/>
            <a:gdLst>
              <a:gd name="connsiteX0" fmla="*/ 0 w 2565779"/>
              <a:gd name="connsiteY0" fmla="*/ 0 h 2027572"/>
              <a:gd name="connsiteX1" fmla="*/ 2565779 w 2565779"/>
              <a:gd name="connsiteY1" fmla="*/ 0 h 2027572"/>
              <a:gd name="connsiteX2" fmla="*/ 2565779 w 2565779"/>
              <a:gd name="connsiteY2" fmla="*/ 2027572 h 2027572"/>
              <a:gd name="connsiteX3" fmla="*/ 0 w 2565779"/>
              <a:gd name="connsiteY3" fmla="*/ 2027572 h 2027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779" h="2027572">
                <a:moveTo>
                  <a:pt x="0" y="0"/>
                </a:moveTo>
                <a:lnTo>
                  <a:pt x="2565779" y="0"/>
                </a:lnTo>
                <a:lnTo>
                  <a:pt x="2565779" y="2027572"/>
                </a:lnTo>
                <a:lnTo>
                  <a:pt x="0" y="2027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70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6A2B35-B658-446B-8C61-1B1B6A887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3715" y="1469571"/>
            <a:ext cx="5636985" cy="3918857"/>
          </a:xfrm>
          <a:custGeom>
            <a:avLst/>
            <a:gdLst>
              <a:gd name="connsiteX0" fmla="*/ 0 w 7663543"/>
              <a:gd name="connsiteY0" fmla="*/ 0 h 3918857"/>
              <a:gd name="connsiteX1" fmla="*/ 7663543 w 7663543"/>
              <a:gd name="connsiteY1" fmla="*/ 0 h 3918857"/>
              <a:gd name="connsiteX2" fmla="*/ 7663543 w 7663543"/>
              <a:gd name="connsiteY2" fmla="*/ 3918857 h 3918857"/>
              <a:gd name="connsiteX3" fmla="*/ 0 w 7663543"/>
              <a:gd name="connsiteY3" fmla="*/ 3918857 h 39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63543" h="3918857">
                <a:moveTo>
                  <a:pt x="0" y="0"/>
                </a:moveTo>
                <a:lnTo>
                  <a:pt x="7663543" y="0"/>
                </a:lnTo>
                <a:lnTo>
                  <a:pt x="7663543" y="3918857"/>
                </a:lnTo>
                <a:lnTo>
                  <a:pt x="0" y="3918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B404196-FE20-498D-A17E-A589FC2D15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31615" y="2030185"/>
            <a:ext cx="1655535" cy="2797629"/>
          </a:xfrm>
          <a:custGeom>
            <a:avLst/>
            <a:gdLst>
              <a:gd name="connsiteX0" fmla="*/ 0 w 7663543"/>
              <a:gd name="connsiteY0" fmla="*/ 0 h 3918857"/>
              <a:gd name="connsiteX1" fmla="*/ 7663543 w 7663543"/>
              <a:gd name="connsiteY1" fmla="*/ 0 h 3918857"/>
              <a:gd name="connsiteX2" fmla="*/ 7663543 w 7663543"/>
              <a:gd name="connsiteY2" fmla="*/ 3918857 h 3918857"/>
              <a:gd name="connsiteX3" fmla="*/ 0 w 7663543"/>
              <a:gd name="connsiteY3" fmla="*/ 3918857 h 39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63543" h="3918857">
                <a:moveTo>
                  <a:pt x="0" y="0"/>
                </a:moveTo>
                <a:lnTo>
                  <a:pt x="7663543" y="0"/>
                </a:lnTo>
                <a:lnTo>
                  <a:pt x="7663543" y="3918857"/>
                </a:lnTo>
                <a:lnTo>
                  <a:pt x="0" y="3918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08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554ADB-E4A9-47DD-B76C-FA04B2F1CE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743" y="667657"/>
            <a:ext cx="10551886" cy="5573486"/>
          </a:xfrm>
          <a:custGeom>
            <a:avLst/>
            <a:gdLst>
              <a:gd name="connsiteX0" fmla="*/ 0 w 10551886"/>
              <a:gd name="connsiteY0" fmla="*/ 0 h 5573486"/>
              <a:gd name="connsiteX1" fmla="*/ 10551886 w 10551886"/>
              <a:gd name="connsiteY1" fmla="*/ 0 h 5573486"/>
              <a:gd name="connsiteX2" fmla="*/ 10551886 w 10551886"/>
              <a:gd name="connsiteY2" fmla="*/ 5573486 h 5573486"/>
              <a:gd name="connsiteX3" fmla="*/ 0 w 10551886"/>
              <a:gd name="connsiteY3" fmla="*/ 5573486 h 557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51886" h="5573486">
                <a:moveTo>
                  <a:pt x="0" y="0"/>
                </a:moveTo>
                <a:lnTo>
                  <a:pt x="10551886" y="0"/>
                </a:lnTo>
                <a:lnTo>
                  <a:pt x="10551886" y="5573486"/>
                </a:lnTo>
                <a:lnTo>
                  <a:pt x="0" y="5573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8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2E3F165-662A-4B86-AAD9-EC783D93BB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001486"/>
            <a:ext cx="3062513" cy="5856514"/>
          </a:xfrm>
          <a:custGeom>
            <a:avLst/>
            <a:gdLst>
              <a:gd name="connsiteX0" fmla="*/ 0 w 3062513"/>
              <a:gd name="connsiteY0" fmla="*/ 0 h 5856514"/>
              <a:gd name="connsiteX1" fmla="*/ 3062513 w 3062513"/>
              <a:gd name="connsiteY1" fmla="*/ 0 h 5856514"/>
              <a:gd name="connsiteX2" fmla="*/ 3062513 w 3062513"/>
              <a:gd name="connsiteY2" fmla="*/ 5856514 h 5856514"/>
              <a:gd name="connsiteX3" fmla="*/ 0 w 3062513"/>
              <a:gd name="connsiteY3" fmla="*/ 5856514 h 585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513" h="5856514">
                <a:moveTo>
                  <a:pt x="0" y="0"/>
                </a:moveTo>
                <a:lnTo>
                  <a:pt x="3062513" y="0"/>
                </a:lnTo>
                <a:lnTo>
                  <a:pt x="3062513" y="5856514"/>
                </a:lnTo>
                <a:lnTo>
                  <a:pt x="0" y="585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39178-E1FD-4BF4-8EC4-4B92FA435B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4" y="0"/>
            <a:ext cx="3628572" cy="4847771"/>
          </a:xfrm>
          <a:custGeom>
            <a:avLst/>
            <a:gdLst>
              <a:gd name="connsiteX0" fmla="*/ 0 w 3628572"/>
              <a:gd name="connsiteY0" fmla="*/ 0 h 4847771"/>
              <a:gd name="connsiteX1" fmla="*/ 3628572 w 3628572"/>
              <a:gd name="connsiteY1" fmla="*/ 0 h 4847771"/>
              <a:gd name="connsiteX2" fmla="*/ 3628572 w 3628572"/>
              <a:gd name="connsiteY2" fmla="*/ 4847771 h 4847771"/>
              <a:gd name="connsiteX3" fmla="*/ 0 w 3628572"/>
              <a:gd name="connsiteY3" fmla="*/ 4847771 h 484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572" h="4847771">
                <a:moveTo>
                  <a:pt x="0" y="0"/>
                </a:moveTo>
                <a:lnTo>
                  <a:pt x="3628572" y="0"/>
                </a:lnTo>
                <a:lnTo>
                  <a:pt x="3628572" y="4847771"/>
                </a:lnTo>
                <a:lnTo>
                  <a:pt x="0" y="4847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43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230C413-809B-49C9-BD35-C25E066B0E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4350658"/>
            <a:ext cx="4499429" cy="2507343"/>
          </a:xfrm>
          <a:custGeom>
            <a:avLst/>
            <a:gdLst>
              <a:gd name="connsiteX0" fmla="*/ 0 w 4499429"/>
              <a:gd name="connsiteY0" fmla="*/ 0 h 2507343"/>
              <a:gd name="connsiteX1" fmla="*/ 4499429 w 4499429"/>
              <a:gd name="connsiteY1" fmla="*/ 0 h 2507343"/>
              <a:gd name="connsiteX2" fmla="*/ 4499429 w 4499429"/>
              <a:gd name="connsiteY2" fmla="*/ 2507343 h 2507343"/>
              <a:gd name="connsiteX3" fmla="*/ 0 w 4499429"/>
              <a:gd name="connsiteY3" fmla="*/ 2507343 h 250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9429" h="2507343">
                <a:moveTo>
                  <a:pt x="0" y="0"/>
                </a:moveTo>
                <a:lnTo>
                  <a:pt x="4499429" y="0"/>
                </a:lnTo>
                <a:lnTo>
                  <a:pt x="4499429" y="2507343"/>
                </a:lnTo>
                <a:lnTo>
                  <a:pt x="0" y="2507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5BDFDF-91F2-4E22-ACCD-E773AFB567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1485" y="3429001"/>
            <a:ext cx="5094515" cy="2394857"/>
          </a:xfrm>
          <a:custGeom>
            <a:avLst/>
            <a:gdLst>
              <a:gd name="connsiteX0" fmla="*/ 0 w 5094515"/>
              <a:gd name="connsiteY0" fmla="*/ 0 h 2394857"/>
              <a:gd name="connsiteX1" fmla="*/ 5094515 w 5094515"/>
              <a:gd name="connsiteY1" fmla="*/ 0 h 2394857"/>
              <a:gd name="connsiteX2" fmla="*/ 5094515 w 5094515"/>
              <a:gd name="connsiteY2" fmla="*/ 2394857 h 2394857"/>
              <a:gd name="connsiteX3" fmla="*/ 0 w 5094515"/>
              <a:gd name="connsiteY3" fmla="*/ 2394857 h 239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4515" h="2394857">
                <a:moveTo>
                  <a:pt x="0" y="0"/>
                </a:moveTo>
                <a:lnTo>
                  <a:pt x="5094515" y="0"/>
                </a:lnTo>
                <a:lnTo>
                  <a:pt x="5094515" y="2394857"/>
                </a:lnTo>
                <a:lnTo>
                  <a:pt x="0" y="2394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5A78552-0E99-4825-954B-ACE00870C0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14685" y="1034143"/>
            <a:ext cx="6437086" cy="3316514"/>
          </a:xfrm>
          <a:custGeom>
            <a:avLst/>
            <a:gdLst>
              <a:gd name="connsiteX0" fmla="*/ 0 w 6437086"/>
              <a:gd name="connsiteY0" fmla="*/ 0 h 3316514"/>
              <a:gd name="connsiteX1" fmla="*/ 6437086 w 6437086"/>
              <a:gd name="connsiteY1" fmla="*/ 0 h 3316514"/>
              <a:gd name="connsiteX2" fmla="*/ 6437086 w 6437086"/>
              <a:gd name="connsiteY2" fmla="*/ 3316514 h 3316514"/>
              <a:gd name="connsiteX3" fmla="*/ 0 w 6437086"/>
              <a:gd name="connsiteY3" fmla="*/ 3316514 h 331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086" h="3316514">
                <a:moveTo>
                  <a:pt x="0" y="0"/>
                </a:moveTo>
                <a:lnTo>
                  <a:pt x="6437086" y="0"/>
                </a:lnTo>
                <a:lnTo>
                  <a:pt x="6437086" y="3316514"/>
                </a:lnTo>
                <a:lnTo>
                  <a:pt x="0" y="331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37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8FD94B6-CCDB-4563-B6BA-1840CE898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36800" y="1"/>
            <a:ext cx="5820229" cy="3429000"/>
          </a:xfrm>
          <a:custGeom>
            <a:avLst/>
            <a:gdLst>
              <a:gd name="connsiteX0" fmla="*/ 0 w 5355771"/>
              <a:gd name="connsiteY0" fmla="*/ 0 h 4463143"/>
              <a:gd name="connsiteX1" fmla="*/ 5355771 w 5355771"/>
              <a:gd name="connsiteY1" fmla="*/ 0 h 4463143"/>
              <a:gd name="connsiteX2" fmla="*/ 5355771 w 5355771"/>
              <a:gd name="connsiteY2" fmla="*/ 4463143 h 4463143"/>
              <a:gd name="connsiteX3" fmla="*/ 0 w 5355771"/>
              <a:gd name="connsiteY3" fmla="*/ 4463143 h 446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5771" h="4463143">
                <a:moveTo>
                  <a:pt x="0" y="0"/>
                </a:moveTo>
                <a:lnTo>
                  <a:pt x="5355771" y="0"/>
                </a:lnTo>
                <a:lnTo>
                  <a:pt x="5355771" y="4463143"/>
                </a:lnTo>
                <a:lnTo>
                  <a:pt x="0" y="4463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6C5BC18-C33F-48DF-9A67-A6D10EA37E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4057" y="1084943"/>
            <a:ext cx="2554514" cy="4688115"/>
          </a:xfrm>
          <a:custGeom>
            <a:avLst/>
            <a:gdLst>
              <a:gd name="connsiteX0" fmla="*/ 0 w 2554514"/>
              <a:gd name="connsiteY0" fmla="*/ 0 h 4688115"/>
              <a:gd name="connsiteX1" fmla="*/ 2554514 w 2554514"/>
              <a:gd name="connsiteY1" fmla="*/ 0 h 4688115"/>
              <a:gd name="connsiteX2" fmla="*/ 2554514 w 2554514"/>
              <a:gd name="connsiteY2" fmla="*/ 4688115 h 4688115"/>
              <a:gd name="connsiteX3" fmla="*/ 0 w 2554514"/>
              <a:gd name="connsiteY3" fmla="*/ 4688115 h 4688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4" h="4688115">
                <a:moveTo>
                  <a:pt x="0" y="0"/>
                </a:moveTo>
                <a:lnTo>
                  <a:pt x="2554514" y="0"/>
                </a:lnTo>
                <a:lnTo>
                  <a:pt x="2554514" y="4688115"/>
                </a:lnTo>
                <a:lnTo>
                  <a:pt x="0" y="4688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22E08C-066C-4811-A3CF-B0F9CBB35E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53543" y="1084942"/>
            <a:ext cx="2554514" cy="4688115"/>
          </a:xfrm>
          <a:custGeom>
            <a:avLst/>
            <a:gdLst>
              <a:gd name="connsiteX0" fmla="*/ 0 w 2554514"/>
              <a:gd name="connsiteY0" fmla="*/ 0 h 4688115"/>
              <a:gd name="connsiteX1" fmla="*/ 2554514 w 2554514"/>
              <a:gd name="connsiteY1" fmla="*/ 0 h 4688115"/>
              <a:gd name="connsiteX2" fmla="*/ 2554514 w 2554514"/>
              <a:gd name="connsiteY2" fmla="*/ 4688115 h 4688115"/>
              <a:gd name="connsiteX3" fmla="*/ 0 w 2554514"/>
              <a:gd name="connsiteY3" fmla="*/ 4688115 h 4688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4" h="4688115">
                <a:moveTo>
                  <a:pt x="0" y="0"/>
                </a:moveTo>
                <a:lnTo>
                  <a:pt x="2554514" y="0"/>
                </a:lnTo>
                <a:lnTo>
                  <a:pt x="2554514" y="4688115"/>
                </a:lnTo>
                <a:lnTo>
                  <a:pt x="0" y="4688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92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557D318-F8C3-4165-9670-9F2D92A41F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9087" y="3686629"/>
            <a:ext cx="3672113" cy="3171371"/>
          </a:xfrm>
          <a:custGeom>
            <a:avLst/>
            <a:gdLst>
              <a:gd name="connsiteX0" fmla="*/ 0 w 3672113"/>
              <a:gd name="connsiteY0" fmla="*/ 0 h 3171371"/>
              <a:gd name="connsiteX1" fmla="*/ 3672113 w 3672113"/>
              <a:gd name="connsiteY1" fmla="*/ 0 h 3171371"/>
              <a:gd name="connsiteX2" fmla="*/ 3672113 w 3672113"/>
              <a:gd name="connsiteY2" fmla="*/ 3171371 h 3171371"/>
              <a:gd name="connsiteX3" fmla="*/ 0 w 3672113"/>
              <a:gd name="connsiteY3" fmla="*/ 3171371 h 317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113" h="3171371">
                <a:moveTo>
                  <a:pt x="0" y="0"/>
                </a:moveTo>
                <a:lnTo>
                  <a:pt x="3672113" y="0"/>
                </a:lnTo>
                <a:lnTo>
                  <a:pt x="3672113" y="3171371"/>
                </a:lnTo>
                <a:lnTo>
                  <a:pt x="0" y="317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A9BF19-6059-4B42-BFE4-F140BB8AA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17029" y="1491343"/>
            <a:ext cx="3875314" cy="3875314"/>
          </a:xfrm>
          <a:custGeom>
            <a:avLst/>
            <a:gdLst>
              <a:gd name="connsiteX0" fmla="*/ 0 w 3875314"/>
              <a:gd name="connsiteY0" fmla="*/ 0 h 3875314"/>
              <a:gd name="connsiteX1" fmla="*/ 3875314 w 3875314"/>
              <a:gd name="connsiteY1" fmla="*/ 0 h 3875314"/>
              <a:gd name="connsiteX2" fmla="*/ 3875314 w 3875314"/>
              <a:gd name="connsiteY2" fmla="*/ 3875314 h 3875314"/>
              <a:gd name="connsiteX3" fmla="*/ 0 w 3875314"/>
              <a:gd name="connsiteY3" fmla="*/ 3875314 h 387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5314" h="3875314">
                <a:moveTo>
                  <a:pt x="0" y="0"/>
                </a:moveTo>
                <a:lnTo>
                  <a:pt x="3875314" y="0"/>
                </a:lnTo>
                <a:lnTo>
                  <a:pt x="3875314" y="3875314"/>
                </a:lnTo>
                <a:lnTo>
                  <a:pt x="0" y="387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61ADF31-D37B-4996-A264-CF13E98BDF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13485" y="671285"/>
            <a:ext cx="2757715" cy="2757715"/>
          </a:xfrm>
          <a:custGeom>
            <a:avLst/>
            <a:gdLst>
              <a:gd name="connsiteX0" fmla="*/ 0 w 2757715"/>
              <a:gd name="connsiteY0" fmla="*/ 0 h 2757715"/>
              <a:gd name="connsiteX1" fmla="*/ 2757715 w 2757715"/>
              <a:gd name="connsiteY1" fmla="*/ 0 h 2757715"/>
              <a:gd name="connsiteX2" fmla="*/ 2757715 w 2757715"/>
              <a:gd name="connsiteY2" fmla="*/ 2757715 h 2757715"/>
              <a:gd name="connsiteX3" fmla="*/ 0 w 2757715"/>
              <a:gd name="connsiteY3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5" h="2757715">
                <a:moveTo>
                  <a:pt x="0" y="0"/>
                </a:moveTo>
                <a:lnTo>
                  <a:pt x="2757715" y="0"/>
                </a:lnTo>
                <a:lnTo>
                  <a:pt x="2757715" y="2757715"/>
                </a:lnTo>
                <a:lnTo>
                  <a:pt x="0" y="27577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5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9E14C9-3AA4-4ADA-A586-071C02F838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9085" y="653144"/>
            <a:ext cx="10493829" cy="5660571"/>
          </a:xfrm>
          <a:custGeom>
            <a:avLst/>
            <a:gdLst>
              <a:gd name="connsiteX0" fmla="*/ 0 w 10493829"/>
              <a:gd name="connsiteY0" fmla="*/ 0 h 5660571"/>
              <a:gd name="connsiteX1" fmla="*/ 10493829 w 10493829"/>
              <a:gd name="connsiteY1" fmla="*/ 0 h 5660571"/>
              <a:gd name="connsiteX2" fmla="*/ 10493829 w 10493829"/>
              <a:gd name="connsiteY2" fmla="*/ 5660571 h 5660571"/>
              <a:gd name="connsiteX3" fmla="*/ 0 w 10493829"/>
              <a:gd name="connsiteY3" fmla="*/ 5660571 h 566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3829" h="5660571">
                <a:moveTo>
                  <a:pt x="0" y="0"/>
                </a:moveTo>
                <a:lnTo>
                  <a:pt x="10493829" y="0"/>
                </a:lnTo>
                <a:lnTo>
                  <a:pt x="10493829" y="5660571"/>
                </a:lnTo>
                <a:lnTo>
                  <a:pt x="0" y="5660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0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665E0BB-17C6-41DF-BACB-5315AAE36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753" y="1136176"/>
            <a:ext cx="11066930" cy="4585648"/>
          </a:xfrm>
          <a:custGeom>
            <a:avLst/>
            <a:gdLst>
              <a:gd name="connsiteX0" fmla="*/ 0 w 10072047"/>
              <a:gd name="connsiteY0" fmla="*/ 0 h 4585648"/>
              <a:gd name="connsiteX1" fmla="*/ 10072047 w 10072047"/>
              <a:gd name="connsiteY1" fmla="*/ 0 h 4585648"/>
              <a:gd name="connsiteX2" fmla="*/ 10072047 w 10072047"/>
              <a:gd name="connsiteY2" fmla="*/ 4585648 h 4585648"/>
              <a:gd name="connsiteX3" fmla="*/ 0 w 10072047"/>
              <a:gd name="connsiteY3" fmla="*/ 4585648 h 458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2047" h="4585648">
                <a:moveTo>
                  <a:pt x="0" y="0"/>
                </a:moveTo>
                <a:lnTo>
                  <a:pt x="10072047" y="0"/>
                </a:lnTo>
                <a:lnTo>
                  <a:pt x="10072047" y="4585648"/>
                </a:lnTo>
                <a:lnTo>
                  <a:pt x="0" y="45856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24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FE606E-8FE8-40CC-8F44-3BA8B29232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19485" y="480784"/>
            <a:ext cx="2989943" cy="2467429"/>
          </a:xfrm>
          <a:custGeom>
            <a:avLst/>
            <a:gdLst>
              <a:gd name="connsiteX0" fmla="*/ 0 w 2989943"/>
              <a:gd name="connsiteY0" fmla="*/ 0 h 2467429"/>
              <a:gd name="connsiteX1" fmla="*/ 2989943 w 2989943"/>
              <a:gd name="connsiteY1" fmla="*/ 0 h 2467429"/>
              <a:gd name="connsiteX2" fmla="*/ 2989943 w 2989943"/>
              <a:gd name="connsiteY2" fmla="*/ 2467429 h 2467429"/>
              <a:gd name="connsiteX3" fmla="*/ 0 w 2989943"/>
              <a:gd name="connsiteY3" fmla="*/ 2467429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9943" h="2467429">
                <a:moveTo>
                  <a:pt x="0" y="0"/>
                </a:moveTo>
                <a:lnTo>
                  <a:pt x="2989943" y="0"/>
                </a:lnTo>
                <a:lnTo>
                  <a:pt x="2989943" y="2467429"/>
                </a:lnTo>
                <a:lnTo>
                  <a:pt x="0" y="24674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EDE332E-5C32-4AA5-AC57-0E2C27F550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19485" y="3846286"/>
            <a:ext cx="2989943" cy="2594429"/>
          </a:xfrm>
          <a:custGeom>
            <a:avLst/>
            <a:gdLst>
              <a:gd name="connsiteX0" fmla="*/ 0 w 2989943"/>
              <a:gd name="connsiteY0" fmla="*/ 0 h 2594429"/>
              <a:gd name="connsiteX1" fmla="*/ 2989943 w 2989943"/>
              <a:gd name="connsiteY1" fmla="*/ 0 h 2594429"/>
              <a:gd name="connsiteX2" fmla="*/ 2989943 w 2989943"/>
              <a:gd name="connsiteY2" fmla="*/ 2594429 h 2594429"/>
              <a:gd name="connsiteX3" fmla="*/ 0 w 2989943"/>
              <a:gd name="connsiteY3" fmla="*/ 2594429 h 259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9943" h="2594429">
                <a:moveTo>
                  <a:pt x="0" y="0"/>
                </a:moveTo>
                <a:lnTo>
                  <a:pt x="2989943" y="0"/>
                </a:lnTo>
                <a:lnTo>
                  <a:pt x="2989943" y="2594429"/>
                </a:lnTo>
                <a:lnTo>
                  <a:pt x="0" y="25944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208FB1A-40F8-4751-A4C1-C235B78A87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7884" y="1714500"/>
            <a:ext cx="3526972" cy="4004129"/>
          </a:xfrm>
          <a:custGeom>
            <a:avLst/>
            <a:gdLst>
              <a:gd name="connsiteX0" fmla="*/ 0 w 3526972"/>
              <a:gd name="connsiteY0" fmla="*/ 0 h 4004129"/>
              <a:gd name="connsiteX1" fmla="*/ 3526972 w 3526972"/>
              <a:gd name="connsiteY1" fmla="*/ 0 h 4004129"/>
              <a:gd name="connsiteX2" fmla="*/ 3526972 w 3526972"/>
              <a:gd name="connsiteY2" fmla="*/ 4004129 h 4004129"/>
              <a:gd name="connsiteX3" fmla="*/ 0 w 3526972"/>
              <a:gd name="connsiteY3" fmla="*/ 4004129 h 400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2" h="4004129">
                <a:moveTo>
                  <a:pt x="0" y="0"/>
                </a:moveTo>
                <a:lnTo>
                  <a:pt x="3526972" y="0"/>
                </a:lnTo>
                <a:lnTo>
                  <a:pt x="3526972" y="4004129"/>
                </a:lnTo>
                <a:lnTo>
                  <a:pt x="0" y="4004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68E106D-2D2D-487A-9ED5-66743F6B01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31314" y="1"/>
            <a:ext cx="3933371" cy="6858000"/>
          </a:xfrm>
          <a:custGeom>
            <a:avLst/>
            <a:gdLst>
              <a:gd name="connsiteX0" fmla="*/ 0 w 2699657"/>
              <a:gd name="connsiteY0" fmla="*/ 0 h 6858000"/>
              <a:gd name="connsiteX1" fmla="*/ 2699657 w 2699657"/>
              <a:gd name="connsiteY1" fmla="*/ 0 h 6858000"/>
              <a:gd name="connsiteX2" fmla="*/ 2699657 w 2699657"/>
              <a:gd name="connsiteY2" fmla="*/ 6858000 h 6858000"/>
              <a:gd name="connsiteX3" fmla="*/ 0 w 26996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6858000">
                <a:moveTo>
                  <a:pt x="0" y="0"/>
                </a:moveTo>
                <a:lnTo>
                  <a:pt x="2699657" y="0"/>
                </a:lnTo>
                <a:lnTo>
                  <a:pt x="26996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23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39AAA1-AFC3-42B0-8322-F3B6BB1DE9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0" y="0"/>
            <a:ext cx="8153400" cy="4667250"/>
          </a:xfrm>
          <a:custGeom>
            <a:avLst/>
            <a:gdLst>
              <a:gd name="connsiteX0" fmla="*/ 0 w 8153400"/>
              <a:gd name="connsiteY0" fmla="*/ 0 h 4667250"/>
              <a:gd name="connsiteX1" fmla="*/ 8153400 w 8153400"/>
              <a:gd name="connsiteY1" fmla="*/ 0 h 4667250"/>
              <a:gd name="connsiteX2" fmla="*/ 8153400 w 8153400"/>
              <a:gd name="connsiteY2" fmla="*/ 4667250 h 4667250"/>
              <a:gd name="connsiteX3" fmla="*/ 0 w 8153400"/>
              <a:gd name="connsiteY3" fmla="*/ 466725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3400" h="4667250">
                <a:moveTo>
                  <a:pt x="0" y="0"/>
                </a:moveTo>
                <a:lnTo>
                  <a:pt x="8153400" y="0"/>
                </a:lnTo>
                <a:lnTo>
                  <a:pt x="8153400" y="4667250"/>
                </a:lnTo>
                <a:lnTo>
                  <a:pt x="0" y="4667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4C30B8-69AF-489B-BA66-CC6C5F2F29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48600" y="3148523"/>
            <a:ext cx="3600450" cy="2876550"/>
          </a:xfrm>
          <a:custGeom>
            <a:avLst/>
            <a:gdLst>
              <a:gd name="connsiteX0" fmla="*/ 0 w 3600450"/>
              <a:gd name="connsiteY0" fmla="*/ 0 h 2876550"/>
              <a:gd name="connsiteX1" fmla="*/ 3600450 w 3600450"/>
              <a:gd name="connsiteY1" fmla="*/ 0 h 2876550"/>
              <a:gd name="connsiteX2" fmla="*/ 3600450 w 3600450"/>
              <a:gd name="connsiteY2" fmla="*/ 2876550 h 2876550"/>
              <a:gd name="connsiteX3" fmla="*/ 0 w 3600450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50" h="2876550">
                <a:moveTo>
                  <a:pt x="0" y="0"/>
                </a:moveTo>
                <a:lnTo>
                  <a:pt x="3600450" y="0"/>
                </a:lnTo>
                <a:lnTo>
                  <a:pt x="3600450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25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767BF57-CC79-4C8E-AACF-F70F9135FF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8298" y="0"/>
            <a:ext cx="4788446" cy="4189863"/>
          </a:xfrm>
          <a:custGeom>
            <a:avLst/>
            <a:gdLst>
              <a:gd name="connsiteX0" fmla="*/ 0 w 4788446"/>
              <a:gd name="connsiteY0" fmla="*/ 0 h 4189863"/>
              <a:gd name="connsiteX1" fmla="*/ 4788446 w 4788446"/>
              <a:gd name="connsiteY1" fmla="*/ 0 h 4189863"/>
              <a:gd name="connsiteX2" fmla="*/ 4788446 w 4788446"/>
              <a:gd name="connsiteY2" fmla="*/ 4189863 h 4189863"/>
              <a:gd name="connsiteX3" fmla="*/ 0 w 4788446"/>
              <a:gd name="connsiteY3" fmla="*/ 4189863 h 418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8446" h="4189863">
                <a:moveTo>
                  <a:pt x="0" y="0"/>
                </a:moveTo>
                <a:lnTo>
                  <a:pt x="4788446" y="0"/>
                </a:lnTo>
                <a:lnTo>
                  <a:pt x="4788446" y="4189863"/>
                </a:lnTo>
                <a:lnTo>
                  <a:pt x="0" y="4189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A923AF-6819-4851-B823-9CFF658035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8001" y="0"/>
            <a:ext cx="4788446" cy="4189863"/>
          </a:xfrm>
          <a:custGeom>
            <a:avLst/>
            <a:gdLst>
              <a:gd name="connsiteX0" fmla="*/ 0 w 4788446"/>
              <a:gd name="connsiteY0" fmla="*/ 0 h 4189863"/>
              <a:gd name="connsiteX1" fmla="*/ 4788446 w 4788446"/>
              <a:gd name="connsiteY1" fmla="*/ 0 h 4189863"/>
              <a:gd name="connsiteX2" fmla="*/ 4788446 w 4788446"/>
              <a:gd name="connsiteY2" fmla="*/ 4189863 h 4189863"/>
              <a:gd name="connsiteX3" fmla="*/ 0 w 4788446"/>
              <a:gd name="connsiteY3" fmla="*/ 4189863 h 418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8446" h="4189863">
                <a:moveTo>
                  <a:pt x="0" y="0"/>
                </a:moveTo>
                <a:lnTo>
                  <a:pt x="4788446" y="0"/>
                </a:lnTo>
                <a:lnTo>
                  <a:pt x="4788446" y="4189863"/>
                </a:lnTo>
                <a:lnTo>
                  <a:pt x="0" y="4189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6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C48ED3-6C80-4244-9064-BFFB1F58C1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0585" y="0"/>
            <a:ext cx="6728346" cy="6858000"/>
          </a:xfrm>
          <a:custGeom>
            <a:avLst/>
            <a:gdLst>
              <a:gd name="connsiteX0" fmla="*/ 0 w 6728346"/>
              <a:gd name="connsiteY0" fmla="*/ 0 h 6858000"/>
              <a:gd name="connsiteX1" fmla="*/ 6728346 w 6728346"/>
              <a:gd name="connsiteY1" fmla="*/ 0 h 6858000"/>
              <a:gd name="connsiteX2" fmla="*/ 6728346 w 6728346"/>
              <a:gd name="connsiteY2" fmla="*/ 6858000 h 6858000"/>
              <a:gd name="connsiteX3" fmla="*/ 0 w 67283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8346" h="6858000">
                <a:moveTo>
                  <a:pt x="0" y="0"/>
                </a:moveTo>
                <a:lnTo>
                  <a:pt x="6728346" y="0"/>
                </a:lnTo>
                <a:lnTo>
                  <a:pt x="672834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584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CD1AFD-1B07-4C97-B5A4-6018BD19D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3582" y="0"/>
            <a:ext cx="10426890" cy="6858000"/>
          </a:xfrm>
          <a:custGeom>
            <a:avLst/>
            <a:gdLst>
              <a:gd name="connsiteX0" fmla="*/ 0 w 10426890"/>
              <a:gd name="connsiteY0" fmla="*/ 0 h 6858000"/>
              <a:gd name="connsiteX1" fmla="*/ 10426890 w 10426890"/>
              <a:gd name="connsiteY1" fmla="*/ 0 h 6858000"/>
              <a:gd name="connsiteX2" fmla="*/ 10426890 w 10426890"/>
              <a:gd name="connsiteY2" fmla="*/ 6858000 h 6858000"/>
              <a:gd name="connsiteX3" fmla="*/ 0 w 104268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6890" h="6858000">
                <a:moveTo>
                  <a:pt x="0" y="0"/>
                </a:moveTo>
                <a:lnTo>
                  <a:pt x="10426890" y="0"/>
                </a:lnTo>
                <a:lnTo>
                  <a:pt x="1042689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69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C71456-1D54-4437-8A2F-08536A3ADB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33063" y="0"/>
            <a:ext cx="4394579" cy="6858000"/>
          </a:xfrm>
          <a:custGeom>
            <a:avLst/>
            <a:gdLst>
              <a:gd name="connsiteX0" fmla="*/ 0 w 4394579"/>
              <a:gd name="connsiteY0" fmla="*/ 0 h 6858000"/>
              <a:gd name="connsiteX1" fmla="*/ 4394579 w 4394579"/>
              <a:gd name="connsiteY1" fmla="*/ 0 h 6858000"/>
              <a:gd name="connsiteX2" fmla="*/ 4394579 w 4394579"/>
              <a:gd name="connsiteY2" fmla="*/ 6858000 h 6858000"/>
              <a:gd name="connsiteX3" fmla="*/ 0 w 43945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579" h="6858000">
                <a:moveTo>
                  <a:pt x="0" y="0"/>
                </a:moveTo>
                <a:lnTo>
                  <a:pt x="4394579" y="0"/>
                </a:lnTo>
                <a:lnTo>
                  <a:pt x="439457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F95C07-22E6-4BD7-BA21-6C8F7DE23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91117" y="2030105"/>
            <a:ext cx="2483892" cy="2797791"/>
          </a:xfrm>
          <a:custGeom>
            <a:avLst/>
            <a:gdLst>
              <a:gd name="connsiteX0" fmla="*/ 0 w 2483892"/>
              <a:gd name="connsiteY0" fmla="*/ 0 h 2797791"/>
              <a:gd name="connsiteX1" fmla="*/ 2483892 w 2483892"/>
              <a:gd name="connsiteY1" fmla="*/ 0 h 2797791"/>
              <a:gd name="connsiteX2" fmla="*/ 2483892 w 2483892"/>
              <a:gd name="connsiteY2" fmla="*/ 2797791 h 2797791"/>
              <a:gd name="connsiteX3" fmla="*/ 0 w 2483892"/>
              <a:gd name="connsiteY3" fmla="*/ 2797791 h 279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892" h="2797791">
                <a:moveTo>
                  <a:pt x="0" y="0"/>
                </a:moveTo>
                <a:lnTo>
                  <a:pt x="2483892" y="0"/>
                </a:lnTo>
                <a:lnTo>
                  <a:pt x="2483892" y="2797791"/>
                </a:lnTo>
                <a:lnTo>
                  <a:pt x="0" y="279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63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3BA792-8451-4F6E-8036-6400223291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99012" y="1417381"/>
            <a:ext cx="4023238" cy="4023238"/>
          </a:xfrm>
          <a:custGeom>
            <a:avLst/>
            <a:gdLst>
              <a:gd name="connsiteX0" fmla="*/ 2011619 w 4023238"/>
              <a:gd name="connsiteY0" fmla="*/ 0 h 4023238"/>
              <a:gd name="connsiteX1" fmla="*/ 4023238 w 4023238"/>
              <a:gd name="connsiteY1" fmla="*/ 2011619 h 4023238"/>
              <a:gd name="connsiteX2" fmla="*/ 2011619 w 4023238"/>
              <a:gd name="connsiteY2" fmla="*/ 4023238 h 4023238"/>
              <a:gd name="connsiteX3" fmla="*/ 0 w 4023238"/>
              <a:gd name="connsiteY3" fmla="*/ 2011619 h 4023238"/>
              <a:gd name="connsiteX4" fmla="*/ 2011619 w 4023238"/>
              <a:gd name="connsiteY4" fmla="*/ 0 h 402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3238" h="4023238">
                <a:moveTo>
                  <a:pt x="2011619" y="0"/>
                </a:moveTo>
                <a:cubicBezTo>
                  <a:pt x="3122605" y="0"/>
                  <a:pt x="4023238" y="900633"/>
                  <a:pt x="4023238" y="2011619"/>
                </a:cubicBezTo>
                <a:cubicBezTo>
                  <a:pt x="4023238" y="3122605"/>
                  <a:pt x="3122605" y="4023238"/>
                  <a:pt x="2011619" y="4023238"/>
                </a:cubicBezTo>
                <a:cubicBezTo>
                  <a:pt x="900633" y="4023238"/>
                  <a:pt x="0" y="3122605"/>
                  <a:pt x="0" y="2011619"/>
                </a:cubicBezTo>
                <a:cubicBezTo>
                  <a:pt x="0" y="900633"/>
                  <a:pt x="900633" y="0"/>
                  <a:pt x="201161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1CC7CB-7FFC-4190-A252-64B6034816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6105080" cy="4117936"/>
          </a:xfrm>
          <a:custGeom>
            <a:avLst/>
            <a:gdLst>
              <a:gd name="connsiteX0" fmla="*/ 0 w 6105080"/>
              <a:gd name="connsiteY0" fmla="*/ 0 h 4117936"/>
              <a:gd name="connsiteX1" fmla="*/ 5980439 w 6105080"/>
              <a:gd name="connsiteY1" fmla="*/ 0 h 4117936"/>
              <a:gd name="connsiteX2" fmla="*/ 6003394 w 6105080"/>
              <a:gd name="connsiteY2" fmla="*/ 80837 h 4117936"/>
              <a:gd name="connsiteX3" fmla="*/ 6105080 w 6105080"/>
              <a:gd name="connsiteY3" fmla="*/ 888039 h 4117936"/>
              <a:gd name="connsiteX4" fmla="*/ 6103751 w 6105080"/>
              <a:gd name="connsiteY4" fmla="*/ 940605 h 4117936"/>
              <a:gd name="connsiteX5" fmla="*/ 5958810 w 6105080"/>
              <a:gd name="connsiteY5" fmla="*/ 918485 h 4117936"/>
              <a:gd name="connsiteX6" fmla="*/ 5700792 w 6105080"/>
              <a:gd name="connsiteY6" fmla="*/ 905456 h 4117936"/>
              <a:gd name="connsiteX7" fmla="*/ 3177248 w 6105080"/>
              <a:gd name="connsiteY7" fmla="*/ 3429000 h 4117936"/>
              <a:gd name="connsiteX8" fmla="*/ 3228517 w 6105080"/>
              <a:gd name="connsiteY8" fmla="*/ 3937582 h 4117936"/>
              <a:gd name="connsiteX9" fmla="*/ 3268541 w 6105080"/>
              <a:gd name="connsiteY9" fmla="*/ 4093239 h 4117936"/>
              <a:gd name="connsiteX10" fmla="*/ 3205421 w 6105080"/>
              <a:gd name="connsiteY10" fmla="*/ 4101260 h 4117936"/>
              <a:gd name="connsiteX11" fmla="*/ 2875183 w 6105080"/>
              <a:gd name="connsiteY11" fmla="*/ 4117936 h 4117936"/>
              <a:gd name="connsiteX12" fmla="*/ 35117 w 6105080"/>
              <a:gd name="connsiteY12" fmla="*/ 2427600 h 4117936"/>
              <a:gd name="connsiteX13" fmla="*/ 0 w 6105080"/>
              <a:gd name="connsiteY13" fmla="*/ 2354702 h 4117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05080" h="4117936">
                <a:moveTo>
                  <a:pt x="0" y="0"/>
                </a:moveTo>
                <a:lnTo>
                  <a:pt x="5980439" y="0"/>
                </a:lnTo>
                <a:lnTo>
                  <a:pt x="6003394" y="80837"/>
                </a:lnTo>
                <a:cubicBezTo>
                  <a:pt x="6069776" y="338840"/>
                  <a:pt x="6105080" y="609317"/>
                  <a:pt x="6105080" y="888039"/>
                </a:cubicBezTo>
                <a:lnTo>
                  <a:pt x="6103751" y="940605"/>
                </a:lnTo>
                <a:lnTo>
                  <a:pt x="5958810" y="918485"/>
                </a:lnTo>
                <a:cubicBezTo>
                  <a:pt x="5873976" y="909869"/>
                  <a:pt x="5787899" y="905456"/>
                  <a:pt x="5700792" y="905456"/>
                </a:cubicBezTo>
                <a:cubicBezTo>
                  <a:pt x="4307077" y="905456"/>
                  <a:pt x="3177248" y="2035285"/>
                  <a:pt x="3177248" y="3429000"/>
                </a:cubicBezTo>
                <a:cubicBezTo>
                  <a:pt x="3177248" y="3603215"/>
                  <a:pt x="3194902" y="3773306"/>
                  <a:pt x="3228517" y="3937582"/>
                </a:cubicBezTo>
                <a:lnTo>
                  <a:pt x="3268541" y="4093239"/>
                </a:lnTo>
                <a:lnTo>
                  <a:pt x="3205421" y="4101260"/>
                </a:lnTo>
                <a:cubicBezTo>
                  <a:pt x="3096842" y="4112287"/>
                  <a:pt x="2986672" y="4117936"/>
                  <a:pt x="2875183" y="4117936"/>
                </a:cubicBezTo>
                <a:cubicBezTo>
                  <a:pt x="1648805" y="4117936"/>
                  <a:pt x="582066" y="3434440"/>
                  <a:pt x="35117" y="2427600"/>
                </a:cubicBezTo>
                <a:lnTo>
                  <a:pt x="0" y="2354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2ED517A-6332-4B96-96A5-8700851EA1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6921" y="2740062"/>
            <a:ext cx="6105081" cy="4117938"/>
          </a:xfrm>
          <a:custGeom>
            <a:avLst/>
            <a:gdLst>
              <a:gd name="connsiteX0" fmla="*/ 3229897 w 6105081"/>
              <a:gd name="connsiteY0" fmla="*/ 0 h 4195456"/>
              <a:gd name="connsiteX1" fmla="*/ 6069963 w 6105081"/>
              <a:gd name="connsiteY1" fmla="*/ 1690336 h 4195456"/>
              <a:gd name="connsiteX2" fmla="*/ 6105081 w 6105081"/>
              <a:gd name="connsiteY2" fmla="*/ 1763236 h 4195456"/>
              <a:gd name="connsiteX3" fmla="*/ 6105081 w 6105081"/>
              <a:gd name="connsiteY3" fmla="*/ 4195456 h 4195456"/>
              <a:gd name="connsiteX4" fmla="*/ 147072 w 6105081"/>
              <a:gd name="connsiteY4" fmla="*/ 4195456 h 4195456"/>
              <a:gd name="connsiteX5" fmla="*/ 145210 w 6105081"/>
              <a:gd name="connsiteY5" fmla="*/ 4190370 h 4195456"/>
              <a:gd name="connsiteX6" fmla="*/ 0 w 6105081"/>
              <a:gd name="connsiteY6" fmla="*/ 3229897 h 4195456"/>
              <a:gd name="connsiteX7" fmla="*/ 1269 w 6105081"/>
              <a:gd name="connsiteY7" fmla="*/ 3179707 h 4195456"/>
              <a:gd name="connsiteX8" fmla="*/ 122455 w 6105081"/>
              <a:gd name="connsiteY8" fmla="*/ 3161212 h 4195456"/>
              <a:gd name="connsiteX9" fmla="*/ 2137417 w 6105081"/>
              <a:gd name="connsiteY9" fmla="*/ 688937 h 4195456"/>
              <a:gd name="connsiteX10" fmla="*/ 2124388 w 6105081"/>
              <a:gd name="connsiteY10" fmla="*/ 430919 h 4195456"/>
              <a:gd name="connsiteX11" fmla="*/ 2090764 w 6105081"/>
              <a:gd name="connsiteY11" fmla="*/ 210600 h 4195456"/>
              <a:gd name="connsiteX12" fmla="*/ 2269424 w 6105081"/>
              <a:gd name="connsiteY12" fmla="*/ 145210 h 4195456"/>
              <a:gd name="connsiteX13" fmla="*/ 3229897 w 6105081"/>
              <a:gd name="connsiteY13" fmla="*/ 0 h 419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05081" h="4195456">
                <a:moveTo>
                  <a:pt x="3229897" y="0"/>
                </a:moveTo>
                <a:cubicBezTo>
                  <a:pt x="4456275" y="0"/>
                  <a:pt x="5523014" y="683496"/>
                  <a:pt x="6069963" y="1690336"/>
                </a:cubicBezTo>
                <a:lnTo>
                  <a:pt x="6105081" y="1763236"/>
                </a:lnTo>
                <a:lnTo>
                  <a:pt x="6105081" y="4195456"/>
                </a:lnTo>
                <a:lnTo>
                  <a:pt x="147072" y="4195456"/>
                </a:lnTo>
                <a:lnTo>
                  <a:pt x="145210" y="4190370"/>
                </a:lnTo>
                <a:cubicBezTo>
                  <a:pt x="50839" y="3886956"/>
                  <a:pt x="0" y="3564364"/>
                  <a:pt x="0" y="3229897"/>
                </a:cubicBezTo>
                <a:lnTo>
                  <a:pt x="1269" y="3179707"/>
                </a:lnTo>
                <a:lnTo>
                  <a:pt x="122455" y="3161212"/>
                </a:lnTo>
                <a:cubicBezTo>
                  <a:pt x="1272392" y="2925901"/>
                  <a:pt x="2137417" y="1908438"/>
                  <a:pt x="2137417" y="688937"/>
                </a:cubicBezTo>
                <a:cubicBezTo>
                  <a:pt x="2137417" y="601830"/>
                  <a:pt x="2133004" y="515754"/>
                  <a:pt x="2124388" y="430919"/>
                </a:cubicBezTo>
                <a:lnTo>
                  <a:pt x="2090764" y="210600"/>
                </a:lnTo>
                <a:lnTo>
                  <a:pt x="2269424" y="145210"/>
                </a:lnTo>
                <a:cubicBezTo>
                  <a:pt x="2572837" y="50839"/>
                  <a:pt x="2895430" y="0"/>
                  <a:pt x="3229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778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95FC98-8FC4-4952-AFEE-E79F717CFA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8300" y="0"/>
            <a:ext cx="3181350" cy="6858000"/>
          </a:xfrm>
          <a:custGeom>
            <a:avLst/>
            <a:gdLst>
              <a:gd name="connsiteX0" fmla="*/ 0 w 3181350"/>
              <a:gd name="connsiteY0" fmla="*/ 0 h 6858000"/>
              <a:gd name="connsiteX1" fmla="*/ 3181350 w 3181350"/>
              <a:gd name="connsiteY1" fmla="*/ 0 h 6858000"/>
              <a:gd name="connsiteX2" fmla="*/ 3181350 w 3181350"/>
              <a:gd name="connsiteY2" fmla="*/ 6858000 h 6858000"/>
              <a:gd name="connsiteX3" fmla="*/ 0 w 31813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6858000">
                <a:moveTo>
                  <a:pt x="0" y="0"/>
                </a:moveTo>
                <a:lnTo>
                  <a:pt x="3181350" y="0"/>
                </a:lnTo>
                <a:lnTo>
                  <a:pt x="31813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53D60D-95B8-403A-868D-2BC0460D71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77300" y="1714500"/>
            <a:ext cx="2362200" cy="1981200"/>
          </a:xfrm>
          <a:custGeom>
            <a:avLst/>
            <a:gdLst>
              <a:gd name="connsiteX0" fmla="*/ 0 w 2362200"/>
              <a:gd name="connsiteY0" fmla="*/ 0 h 1981200"/>
              <a:gd name="connsiteX1" fmla="*/ 2362200 w 2362200"/>
              <a:gd name="connsiteY1" fmla="*/ 0 h 1981200"/>
              <a:gd name="connsiteX2" fmla="*/ 2362200 w 2362200"/>
              <a:gd name="connsiteY2" fmla="*/ 1981200 h 1981200"/>
              <a:gd name="connsiteX3" fmla="*/ 0 w 2362200"/>
              <a:gd name="connsiteY3" fmla="*/ 198120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2200" h="1981200">
                <a:moveTo>
                  <a:pt x="0" y="0"/>
                </a:moveTo>
                <a:lnTo>
                  <a:pt x="2362200" y="0"/>
                </a:lnTo>
                <a:lnTo>
                  <a:pt x="2362200" y="1981200"/>
                </a:lnTo>
                <a:lnTo>
                  <a:pt x="0" y="1981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4A0E1FD-8CB5-4B20-BBD8-CAD482691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77300" y="3924300"/>
            <a:ext cx="2362200" cy="2933700"/>
          </a:xfrm>
          <a:custGeom>
            <a:avLst/>
            <a:gdLst>
              <a:gd name="connsiteX0" fmla="*/ 0 w 2362200"/>
              <a:gd name="connsiteY0" fmla="*/ 0 h 2933700"/>
              <a:gd name="connsiteX1" fmla="*/ 2362200 w 2362200"/>
              <a:gd name="connsiteY1" fmla="*/ 0 h 2933700"/>
              <a:gd name="connsiteX2" fmla="*/ 2362200 w 2362200"/>
              <a:gd name="connsiteY2" fmla="*/ 2933700 h 2933700"/>
              <a:gd name="connsiteX3" fmla="*/ 0 w 2362200"/>
              <a:gd name="connsiteY3" fmla="*/ 2933700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2200" h="2933700">
                <a:moveTo>
                  <a:pt x="0" y="0"/>
                </a:moveTo>
                <a:lnTo>
                  <a:pt x="2362200" y="0"/>
                </a:lnTo>
                <a:lnTo>
                  <a:pt x="2362200" y="2933700"/>
                </a:lnTo>
                <a:lnTo>
                  <a:pt x="0" y="293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62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7C8F99-1F55-44F8-9CD4-A88621410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3950" y="476250"/>
            <a:ext cx="4171950" cy="1657350"/>
          </a:xfrm>
          <a:custGeom>
            <a:avLst/>
            <a:gdLst>
              <a:gd name="connsiteX0" fmla="*/ 0 w 4171950"/>
              <a:gd name="connsiteY0" fmla="*/ 0 h 1657350"/>
              <a:gd name="connsiteX1" fmla="*/ 4171950 w 4171950"/>
              <a:gd name="connsiteY1" fmla="*/ 0 h 1657350"/>
              <a:gd name="connsiteX2" fmla="*/ 4171950 w 4171950"/>
              <a:gd name="connsiteY2" fmla="*/ 1657350 h 1657350"/>
              <a:gd name="connsiteX3" fmla="*/ 0 w 4171950"/>
              <a:gd name="connsiteY3" fmla="*/ 165735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1950" h="1657350">
                <a:moveTo>
                  <a:pt x="0" y="0"/>
                </a:moveTo>
                <a:lnTo>
                  <a:pt x="4171950" y="0"/>
                </a:lnTo>
                <a:lnTo>
                  <a:pt x="4171950" y="1657350"/>
                </a:lnTo>
                <a:lnTo>
                  <a:pt x="0" y="1657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8DA3-36A5-43E7-9F84-DF6BA515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00700" y="476250"/>
            <a:ext cx="4171950" cy="1657350"/>
          </a:xfrm>
          <a:custGeom>
            <a:avLst/>
            <a:gdLst>
              <a:gd name="connsiteX0" fmla="*/ 0 w 4171950"/>
              <a:gd name="connsiteY0" fmla="*/ 0 h 1657350"/>
              <a:gd name="connsiteX1" fmla="*/ 4171950 w 4171950"/>
              <a:gd name="connsiteY1" fmla="*/ 0 h 1657350"/>
              <a:gd name="connsiteX2" fmla="*/ 4171950 w 4171950"/>
              <a:gd name="connsiteY2" fmla="*/ 1657350 h 1657350"/>
              <a:gd name="connsiteX3" fmla="*/ 0 w 4171950"/>
              <a:gd name="connsiteY3" fmla="*/ 165735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1950" h="1657350">
                <a:moveTo>
                  <a:pt x="0" y="0"/>
                </a:moveTo>
                <a:lnTo>
                  <a:pt x="4171950" y="0"/>
                </a:lnTo>
                <a:lnTo>
                  <a:pt x="4171950" y="1657350"/>
                </a:lnTo>
                <a:lnTo>
                  <a:pt x="0" y="1657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5792E7E-B2E6-40EC-83E2-FAF8A2AADA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57500" y="4724400"/>
            <a:ext cx="4171950" cy="1657350"/>
          </a:xfrm>
          <a:custGeom>
            <a:avLst/>
            <a:gdLst>
              <a:gd name="connsiteX0" fmla="*/ 0 w 4171950"/>
              <a:gd name="connsiteY0" fmla="*/ 0 h 1657350"/>
              <a:gd name="connsiteX1" fmla="*/ 4171950 w 4171950"/>
              <a:gd name="connsiteY1" fmla="*/ 0 h 1657350"/>
              <a:gd name="connsiteX2" fmla="*/ 4171950 w 4171950"/>
              <a:gd name="connsiteY2" fmla="*/ 1657350 h 1657350"/>
              <a:gd name="connsiteX3" fmla="*/ 0 w 4171950"/>
              <a:gd name="connsiteY3" fmla="*/ 165735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1950" h="1657350">
                <a:moveTo>
                  <a:pt x="0" y="0"/>
                </a:moveTo>
                <a:lnTo>
                  <a:pt x="4171950" y="0"/>
                </a:lnTo>
                <a:lnTo>
                  <a:pt x="4171950" y="1657350"/>
                </a:lnTo>
                <a:lnTo>
                  <a:pt x="0" y="1657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3898D29-B855-443B-AA85-E218489060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34250" y="4724400"/>
            <a:ext cx="4171950" cy="1657350"/>
          </a:xfrm>
          <a:custGeom>
            <a:avLst/>
            <a:gdLst>
              <a:gd name="connsiteX0" fmla="*/ 0 w 4171950"/>
              <a:gd name="connsiteY0" fmla="*/ 0 h 1657350"/>
              <a:gd name="connsiteX1" fmla="*/ 4171950 w 4171950"/>
              <a:gd name="connsiteY1" fmla="*/ 0 h 1657350"/>
              <a:gd name="connsiteX2" fmla="*/ 4171950 w 4171950"/>
              <a:gd name="connsiteY2" fmla="*/ 1657350 h 1657350"/>
              <a:gd name="connsiteX3" fmla="*/ 0 w 4171950"/>
              <a:gd name="connsiteY3" fmla="*/ 165735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1950" h="1657350">
                <a:moveTo>
                  <a:pt x="0" y="0"/>
                </a:moveTo>
                <a:lnTo>
                  <a:pt x="4171950" y="0"/>
                </a:lnTo>
                <a:lnTo>
                  <a:pt x="4171950" y="1657350"/>
                </a:lnTo>
                <a:lnTo>
                  <a:pt x="0" y="1657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749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D14D3D-19F7-4B17-BA16-69677DFD83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43502" y="323850"/>
            <a:ext cx="5791198" cy="1943100"/>
          </a:xfrm>
          <a:custGeom>
            <a:avLst/>
            <a:gdLst>
              <a:gd name="connsiteX0" fmla="*/ 0 w 5791198"/>
              <a:gd name="connsiteY0" fmla="*/ 0 h 1943100"/>
              <a:gd name="connsiteX1" fmla="*/ 5791198 w 5791198"/>
              <a:gd name="connsiteY1" fmla="*/ 0 h 1943100"/>
              <a:gd name="connsiteX2" fmla="*/ 5791198 w 5791198"/>
              <a:gd name="connsiteY2" fmla="*/ 1943100 h 1943100"/>
              <a:gd name="connsiteX3" fmla="*/ 0 w 5791198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1198" h="1943100">
                <a:moveTo>
                  <a:pt x="0" y="0"/>
                </a:moveTo>
                <a:lnTo>
                  <a:pt x="5791198" y="0"/>
                </a:lnTo>
                <a:lnTo>
                  <a:pt x="5791198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D1E0A3-D3E6-4B77-B322-D2F8D29420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57300" y="0"/>
            <a:ext cx="3543300" cy="6210300"/>
          </a:xfrm>
          <a:custGeom>
            <a:avLst/>
            <a:gdLst>
              <a:gd name="connsiteX0" fmla="*/ 0 w 3543300"/>
              <a:gd name="connsiteY0" fmla="*/ 0 h 6210300"/>
              <a:gd name="connsiteX1" fmla="*/ 3543300 w 3543300"/>
              <a:gd name="connsiteY1" fmla="*/ 0 h 6210300"/>
              <a:gd name="connsiteX2" fmla="*/ 3543300 w 3543300"/>
              <a:gd name="connsiteY2" fmla="*/ 6210300 h 6210300"/>
              <a:gd name="connsiteX3" fmla="*/ 0 w 3543300"/>
              <a:gd name="connsiteY3" fmla="*/ 6210300 h 62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6210300">
                <a:moveTo>
                  <a:pt x="0" y="0"/>
                </a:moveTo>
                <a:lnTo>
                  <a:pt x="3543300" y="0"/>
                </a:lnTo>
                <a:lnTo>
                  <a:pt x="3543300" y="6210300"/>
                </a:lnTo>
                <a:lnTo>
                  <a:pt x="0" y="621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DD7C4E-1F51-4D5C-B208-813161B90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4515" y="1842449"/>
            <a:ext cx="5090614" cy="5015552"/>
          </a:xfrm>
          <a:custGeom>
            <a:avLst/>
            <a:gdLst>
              <a:gd name="connsiteX0" fmla="*/ 0 w 5090614"/>
              <a:gd name="connsiteY0" fmla="*/ 0 h 5015552"/>
              <a:gd name="connsiteX1" fmla="*/ 5090614 w 5090614"/>
              <a:gd name="connsiteY1" fmla="*/ 0 h 5015552"/>
              <a:gd name="connsiteX2" fmla="*/ 5090614 w 5090614"/>
              <a:gd name="connsiteY2" fmla="*/ 5015552 h 5015552"/>
              <a:gd name="connsiteX3" fmla="*/ 0 w 5090614"/>
              <a:gd name="connsiteY3" fmla="*/ 5015552 h 501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0614" h="5015552">
                <a:moveTo>
                  <a:pt x="0" y="0"/>
                </a:moveTo>
                <a:lnTo>
                  <a:pt x="5090614" y="0"/>
                </a:lnTo>
                <a:lnTo>
                  <a:pt x="5090614" y="5015552"/>
                </a:lnTo>
                <a:lnTo>
                  <a:pt x="0" y="50155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5EF9E62-26B3-48A7-9A55-6E23E98734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4512" y="0"/>
            <a:ext cx="6787488" cy="1842448"/>
          </a:xfrm>
          <a:custGeom>
            <a:avLst/>
            <a:gdLst>
              <a:gd name="connsiteX0" fmla="*/ 0 w 6787488"/>
              <a:gd name="connsiteY0" fmla="*/ 0 h 1842448"/>
              <a:gd name="connsiteX1" fmla="*/ 6787488 w 6787488"/>
              <a:gd name="connsiteY1" fmla="*/ 0 h 1842448"/>
              <a:gd name="connsiteX2" fmla="*/ 6787488 w 6787488"/>
              <a:gd name="connsiteY2" fmla="*/ 1842448 h 1842448"/>
              <a:gd name="connsiteX3" fmla="*/ 0 w 6787488"/>
              <a:gd name="connsiteY3" fmla="*/ 1842448 h 184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7488" h="1842448">
                <a:moveTo>
                  <a:pt x="0" y="0"/>
                </a:moveTo>
                <a:lnTo>
                  <a:pt x="6787488" y="0"/>
                </a:lnTo>
                <a:lnTo>
                  <a:pt x="6787488" y="1842448"/>
                </a:lnTo>
                <a:lnTo>
                  <a:pt x="0" y="1842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19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9AAC41-E9F2-465A-BC04-517EB69834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51273" y="0"/>
            <a:ext cx="4630057" cy="6273649"/>
          </a:xfrm>
          <a:custGeom>
            <a:avLst/>
            <a:gdLst>
              <a:gd name="connsiteX0" fmla="*/ 0 w 4630057"/>
              <a:gd name="connsiteY0" fmla="*/ 0 h 6273649"/>
              <a:gd name="connsiteX1" fmla="*/ 4630057 w 4630057"/>
              <a:gd name="connsiteY1" fmla="*/ 0 h 6273649"/>
              <a:gd name="connsiteX2" fmla="*/ 4630057 w 4630057"/>
              <a:gd name="connsiteY2" fmla="*/ 6273649 h 6273649"/>
              <a:gd name="connsiteX3" fmla="*/ 0 w 4630057"/>
              <a:gd name="connsiteY3" fmla="*/ 6273649 h 627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057" h="6273649">
                <a:moveTo>
                  <a:pt x="0" y="0"/>
                </a:moveTo>
                <a:lnTo>
                  <a:pt x="4630057" y="0"/>
                </a:lnTo>
                <a:lnTo>
                  <a:pt x="4630057" y="6273649"/>
                </a:lnTo>
                <a:lnTo>
                  <a:pt x="0" y="62736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909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A2E85B4-1C74-4839-88CF-2FE7DF4461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895350"/>
            <a:ext cx="3210910" cy="2247900"/>
          </a:xfrm>
          <a:custGeom>
            <a:avLst/>
            <a:gdLst>
              <a:gd name="connsiteX0" fmla="*/ 0 w 3210910"/>
              <a:gd name="connsiteY0" fmla="*/ 0 h 2247900"/>
              <a:gd name="connsiteX1" fmla="*/ 3210910 w 3210910"/>
              <a:gd name="connsiteY1" fmla="*/ 0 h 2247900"/>
              <a:gd name="connsiteX2" fmla="*/ 3210910 w 3210910"/>
              <a:gd name="connsiteY2" fmla="*/ 2247900 h 2247900"/>
              <a:gd name="connsiteX3" fmla="*/ 0 w 321091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910" h="2247900">
                <a:moveTo>
                  <a:pt x="0" y="0"/>
                </a:moveTo>
                <a:lnTo>
                  <a:pt x="3210910" y="0"/>
                </a:lnTo>
                <a:lnTo>
                  <a:pt x="3210910" y="2247900"/>
                </a:lnTo>
                <a:lnTo>
                  <a:pt x="0" y="224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C8FD97F-2FE9-4BDE-84E6-C651F39FE4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90545" y="895350"/>
            <a:ext cx="3210910" cy="2247900"/>
          </a:xfrm>
          <a:custGeom>
            <a:avLst/>
            <a:gdLst>
              <a:gd name="connsiteX0" fmla="*/ 0 w 3210910"/>
              <a:gd name="connsiteY0" fmla="*/ 0 h 2247900"/>
              <a:gd name="connsiteX1" fmla="*/ 3210910 w 3210910"/>
              <a:gd name="connsiteY1" fmla="*/ 0 h 2247900"/>
              <a:gd name="connsiteX2" fmla="*/ 3210910 w 3210910"/>
              <a:gd name="connsiteY2" fmla="*/ 2247900 h 2247900"/>
              <a:gd name="connsiteX3" fmla="*/ 0 w 321091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910" h="2247900">
                <a:moveTo>
                  <a:pt x="0" y="0"/>
                </a:moveTo>
                <a:lnTo>
                  <a:pt x="3210910" y="0"/>
                </a:lnTo>
                <a:lnTo>
                  <a:pt x="3210910" y="2247900"/>
                </a:lnTo>
                <a:lnTo>
                  <a:pt x="0" y="224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5B7A475-BD36-4610-A653-8C602E9543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38090" y="895350"/>
            <a:ext cx="3210910" cy="2247900"/>
          </a:xfrm>
          <a:custGeom>
            <a:avLst/>
            <a:gdLst>
              <a:gd name="connsiteX0" fmla="*/ 0 w 3210910"/>
              <a:gd name="connsiteY0" fmla="*/ 0 h 2247900"/>
              <a:gd name="connsiteX1" fmla="*/ 3210910 w 3210910"/>
              <a:gd name="connsiteY1" fmla="*/ 0 h 2247900"/>
              <a:gd name="connsiteX2" fmla="*/ 3210910 w 3210910"/>
              <a:gd name="connsiteY2" fmla="*/ 2247900 h 2247900"/>
              <a:gd name="connsiteX3" fmla="*/ 0 w 321091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910" h="2247900">
                <a:moveTo>
                  <a:pt x="0" y="0"/>
                </a:moveTo>
                <a:lnTo>
                  <a:pt x="3210910" y="0"/>
                </a:lnTo>
                <a:lnTo>
                  <a:pt x="3210910" y="2247900"/>
                </a:lnTo>
                <a:lnTo>
                  <a:pt x="0" y="224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38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82F780E-B98D-4EE5-BE58-88D63A0CEA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0"/>
            <a:ext cx="2917371" cy="4963886"/>
          </a:xfrm>
          <a:custGeom>
            <a:avLst/>
            <a:gdLst>
              <a:gd name="connsiteX0" fmla="*/ 0 w 2917371"/>
              <a:gd name="connsiteY0" fmla="*/ 0 h 4963886"/>
              <a:gd name="connsiteX1" fmla="*/ 2917371 w 2917371"/>
              <a:gd name="connsiteY1" fmla="*/ 0 h 4963886"/>
              <a:gd name="connsiteX2" fmla="*/ 2917371 w 2917371"/>
              <a:gd name="connsiteY2" fmla="*/ 4963886 h 4963886"/>
              <a:gd name="connsiteX3" fmla="*/ 0 w 2917371"/>
              <a:gd name="connsiteY3" fmla="*/ 4963886 h 49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1" h="4963886">
                <a:moveTo>
                  <a:pt x="0" y="0"/>
                </a:moveTo>
                <a:lnTo>
                  <a:pt x="2917371" y="0"/>
                </a:lnTo>
                <a:lnTo>
                  <a:pt x="2917371" y="4963886"/>
                </a:lnTo>
                <a:lnTo>
                  <a:pt x="0" y="496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6650762-B33D-494F-90EC-716CC8C9B0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52857" y="1894114"/>
            <a:ext cx="2286000" cy="4963886"/>
          </a:xfrm>
          <a:custGeom>
            <a:avLst/>
            <a:gdLst>
              <a:gd name="connsiteX0" fmla="*/ 0 w 2286000"/>
              <a:gd name="connsiteY0" fmla="*/ 0 h 4963886"/>
              <a:gd name="connsiteX1" fmla="*/ 2286000 w 2286000"/>
              <a:gd name="connsiteY1" fmla="*/ 0 h 4963886"/>
              <a:gd name="connsiteX2" fmla="*/ 2286000 w 2286000"/>
              <a:gd name="connsiteY2" fmla="*/ 4963886 h 4963886"/>
              <a:gd name="connsiteX3" fmla="*/ 0 w 2286000"/>
              <a:gd name="connsiteY3" fmla="*/ 4963886 h 496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963886">
                <a:moveTo>
                  <a:pt x="0" y="0"/>
                </a:moveTo>
                <a:lnTo>
                  <a:pt x="2286000" y="0"/>
                </a:lnTo>
                <a:lnTo>
                  <a:pt x="2286000" y="4963886"/>
                </a:lnTo>
                <a:lnTo>
                  <a:pt x="0" y="496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870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F033F31-FEDC-4DCA-A757-D7F3AFF0EC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7550" y="464025"/>
            <a:ext cx="3813680" cy="6018662"/>
          </a:xfrm>
          <a:custGeom>
            <a:avLst/>
            <a:gdLst>
              <a:gd name="connsiteX0" fmla="*/ 0 w 3813680"/>
              <a:gd name="connsiteY0" fmla="*/ 0 h 6018662"/>
              <a:gd name="connsiteX1" fmla="*/ 3813680 w 3813680"/>
              <a:gd name="connsiteY1" fmla="*/ 0 h 6018662"/>
              <a:gd name="connsiteX2" fmla="*/ 3813680 w 3813680"/>
              <a:gd name="connsiteY2" fmla="*/ 6018662 h 6018662"/>
              <a:gd name="connsiteX3" fmla="*/ 0 w 3813680"/>
              <a:gd name="connsiteY3" fmla="*/ 6018662 h 6018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3680" h="6018662">
                <a:moveTo>
                  <a:pt x="0" y="0"/>
                </a:moveTo>
                <a:lnTo>
                  <a:pt x="3813680" y="0"/>
                </a:lnTo>
                <a:lnTo>
                  <a:pt x="3813680" y="6018662"/>
                </a:lnTo>
                <a:lnTo>
                  <a:pt x="0" y="6018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314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F6F53A-BE88-4AF2-A8B3-09CC95678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3257" y="2960914"/>
            <a:ext cx="5246914" cy="2960914"/>
          </a:xfrm>
          <a:custGeom>
            <a:avLst/>
            <a:gdLst>
              <a:gd name="connsiteX0" fmla="*/ 0 w 5246914"/>
              <a:gd name="connsiteY0" fmla="*/ 0 h 2960914"/>
              <a:gd name="connsiteX1" fmla="*/ 5246914 w 5246914"/>
              <a:gd name="connsiteY1" fmla="*/ 0 h 2960914"/>
              <a:gd name="connsiteX2" fmla="*/ 5246914 w 5246914"/>
              <a:gd name="connsiteY2" fmla="*/ 2960914 h 2960914"/>
              <a:gd name="connsiteX3" fmla="*/ 0 w 5246914"/>
              <a:gd name="connsiteY3" fmla="*/ 2960914 h 296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6914" h="2960914">
                <a:moveTo>
                  <a:pt x="0" y="0"/>
                </a:moveTo>
                <a:lnTo>
                  <a:pt x="5246914" y="0"/>
                </a:lnTo>
                <a:lnTo>
                  <a:pt x="5246914" y="2960914"/>
                </a:lnTo>
                <a:lnTo>
                  <a:pt x="0" y="2960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518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EFCA26-6A6E-4CDB-82F4-E83E782FC7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08515" y="0"/>
            <a:ext cx="4618497" cy="6858000"/>
          </a:xfrm>
          <a:custGeom>
            <a:avLst/>
            <a:gdLst>
              <a:gd name="connsiteX0" fmla="*/ 0 w 4618497"/>
              <a:gd name="connsiteY0" fmla="*/ 0 h 6858000"/>
              <a:gd name="connsiteX1" fmla="*/ 4618497 w 4618497"/>
              <a:gd name="connsiteY1" fmla="*/ 0 h 6858000"/>
              <a:gd name="connsiteX2" fmla="*/ 4618497 w 4618497"/>
              <a:gd name="connsiteY2" fmla="*/ 6858000 h 6858000"/>
              <a:gd name="connsiteX3" fmla="*/ 0 w 46184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8497" h="6858000">
                <a:moveTo>
                  <a:pt x="0" y="0"/>
                </a:moveTo>
                <a:lnTo>
                  <a:pt x="4618497" y="0"/>
                </a:lnTo>
                <a:lnTo>
                  <a:pt x="461849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42B2529-280B-4857-A429-75EC91B7BE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08515" y="1110343"/>
            <a:ext cx="4637314" cy="4637314"/>
          </a:xfrm>
          <a:custGeom>
            <a:avLst/>
            <a:gdLst>
              <a:gd name="connsiteX0" fmla="*/ 0 w 4637314"/>
              <a:gd name="connsiteY0" fmla="*/ 0 h 4637314"/>
              <a:gd name="connsiteX1" fmla="*/ 4637314 w 4637314"/>
              <a:gd name="connsiteY1" fmla="*/ 0 h 4637314"/>
              <a:gd name="connsiteX2" fmla="*/ 4637314 w 4637314"/>
              <a:gd name="connsiteY2" fmla="*/ 4637314 h 4637314"/>
              <a:gd name="connsiteX3" fmla="*/ 0 w 4637314"/>
              <a:gd name="connsiteY3" fmla="*/ 4637314 h 463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7314" h="4637314">
                <a:moveTo>
                  <a:pt x="0" y="0"/>
                </a:moveTo>
                <a:lnTo>
                  <a:pt x="4637314" y="0"/>
                </a:lnTo>
                <a:lnTo>
                  <a:pt x="4637314" y="4637314"/>
                </a:lnTo>
                <a:lnTo>
                  <a:pt x="0" y="4637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052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58866B-E8DC-46C9-AD69-B9CCAE2B19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8141" y="1110343"/>
            <a:ext cx="4593771" cy="4811486"/>
          </a:xfrm>
          <a:custGeom>
            <a:avLst/>
            <a:gdLst>
              <a:gd name="connsiteX0" fmla="*/ 0 w 4593771"/>
              <a:gd name="connsiteY0" fmla="*/ 0 h 4811486"/>
              <a:gd name="connsiteX1" fmla="*/ 4593771 w 4593771"/>
              <a:gd name="connsiteY1" fmla="*/ 0 h 4811486"/>
              <a:gd name="connsiteX2" fmla="*/ 4593771 w 4593771"/>
              <a:gd name="connsiteY2" fmla="*/ 4811486 h 4811486"/>
              <a:gd name="connsiteX3" fmla="*/ 0 w 4593771"/>
              <a:gd name="connsiteY3" fmla="*/ 4811486 h 481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3771" h="4811486">
                <a:moveTo>
                  <a:pt x="0" y="0"/>
                </a:moveTo>
                <a:lnTo>
                  <a:pt x="4593771" y="0"/>
                </a:lnTo>
                <a:lnTo>
                  <a:pt x="4593771" y="4811486"/>
                </a:lnTo>
                <a:lnTo>
                  <a:pt x="0" y="481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72585DB-047F-4808-8495-369D95CA75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9229" y="1110343"/>
            <a:ext cx="2177143" cy="2111829"/>
          </a:xfrm>
          <a:custGeom>
            <a:avLst/>
            <a:gdLst>
              <a:gd name="connsiteX0" fmla="*/ 0 w 2177143"/>
              <a:gd name="connsiteY0" fmla="*/ 0 h 2111829"/>
              <a:gd name="connsiteX1" fmla="*/ 2177143 w 2177143"/>
              <a:gd name="connsiteY1" fmla="*/ 0 h 2111829"/>
              <a:gd name="connsiteX2" fmla="*/ 2177143 w 2177143"/>
              <a:gd name="connsiteY2" fmla="*/ 2111829 h 2111829"/>
              <a:gd name="connsiteX3" fmla="*/ 0 w 2177143"/>
              <a:gd name="connsiteY3" fmla="*/ 2111829 h 211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7143" h="2111829">
                <a:moveTo>
                  <a:pt x="0" y="0"/>
                </a:moveTo>
                <a:lnTo>
                  <a:pt x="2177143" y="0"/>
                </a:lnTo>
                <a:lnTo>
                  <a:pt x="2177143" y="2111829"/>
                </a:lnTo>
                <a:lnTo>
                  <a:pt x="0" y="2111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15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3B3075-5FA5-43B5-845F-0B548D4171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87886" y="0"/>
            <a:ext cx="5066958" cy="6858000"/>
          </a:xfrm>
          <a:custGeom>
            <a:avLst/>
            <a:gdLst>
              <a:gd name="connsiteX0" fmla="*/ 0 w 5066958"/>
              <a:gd name="connsiteY0" fmla="*/ 0 h 6858000"/>
              <a:gd name="connsiteX1" fmla="*/ 5066958 w 5066958"/>
              <a:gd name="connsiteY1" fmla="*/ 0 h 6858000"/>
              <a:gd name="connsiteX2" fmla="*/ 5066958 w 5066958"/>
              <a:gd name="connsiteY2" fmla="*/ 6858000 h 6858000"/>
              <a:gd name="connsiteX3" fmla="*/ 0 w 50669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6958" h="6858000">
                <a:moveTo>
                  <a:pt x="0" y="0"/>
                </a:moveTo>
                <a:lnTo>
                  <a:pt x="5066958" y="0"/>
                </a:lnTo>
                <a:lnTo>
                  <a:pt x="506695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04EB062-D8CB-4B69-8535-E15988DC45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1086" y="1164771"/>
            <a:ext cx="5638800" cy="4528457"/>
          </a:xfrm>
          <a:custGeom>
            <a:avLst/>
            <a:gdLst>
              <a:gd name="connsiteX0" fmla="*/ 0 w 5638800"/>
              <a:gd name="connsiteY0" fmla="*/ 0 h 4528457"/>
              <a:gd name="connsiteX1" fmla="*/ 5638800 w 5638800"/>
              <a:gd name="connsiteY1" fmla="*/ 0 h 4528457"/>
              <a:gd name="connsiteX2" fmla="*/ 5638800 w 5638800"/>
              <a:gd name="connsiteY2" fmla="*/ 4528457 h 4528457"/>
              <a:gd name="connsiteX3" fmla="*/ 0 w 5638800"/>
              <a:gd name="connsiteY3" fmla="*/ 4528457 h 452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800" h="4528457">
                <a:moveTo>
                  <a:pt x="0" y="0"/>
                </a:moveTo>
                <a:lnTo>
                  <a:pt x="5638800" y="0"/>
                </a:lnTo>
                <a:lnTo>
                  <a:pt x="5638800" y="4528457"/>
                </a:lnTo>
                <a:lnTo>
                  <a:pt x="0" y="4528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114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6F96CF-29B5-4F0C-ACAB-CF365FAE26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9830" y="1088572"/>
            <a:ext cx="9775371" cy="2340428"/>
          </a:xfrm>
          <a:custGeom>
            <a:avLst/>
            <a:gdLst>
              <a:gd name="connsiteX0" fmla="*/ 0 w 9775371"/>
              <a:gd name="connsiteY0" fmla="*/ 0 h 2340428"/>
              <a:gd name="connsiteX1" fmla="*/ 9775371 w 9775371"/>
              <a:gd name="connsiteY1" fmla="*/ 0 h 2340428"/>
              <a:gd name="connsiteX2" fmla="*/ 9775371 w 9775371"/>
              <a:gd name="connsiteY2" fmla="*/ 2340428 h 2340428"/>
              <a:gd name="connsiteX3" fmla="*/ 0 w 9775371"/>
              <a:gd name="connsiteY3" fmla="*/ 2340428 h 234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75371" h="2340428">
                <a:moveTo>
                  <a:pt x="0" y="0"/>
                </a:moveTo>
                <a:lnTo>
                  <a:pt x="9775371" y="0"/>
                </a:lnTo>
                <a:lnTo>
                  <a:pt x="9775371" y="2340428"/>
                </a:lnTo>
                <a:lnTo>
                  <a:pt x="0" y="2340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869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D808350-4C64-464D-A3D9-E1365C6C71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77887" y="1567543"/>
            <a:ext cx="8621485" cy="5290457"/>
          </a:xfrm>
          <a:custGeom>
            <a:avLst/>
            <a:gdLst>
              <a:gd name="connsiteX0" fmla="*/ 0 w 8621485"/>
              <a:gd name="connsiteY0" fmla="*/ 0 h 5290457"/>
              <a:gd name="connsiteX1" fmla="*/ 8621485 w 8621485"/>
              <a:gd name="connsiteY1" fmla="*/ 0 h 5290457"/>
              <a:gd name="connsiteX2" fmla="*/ 8621485 w 8621485"/>
              <a:gd name="connsiteY2" fmla="*/ 5290457 h 5290457"/>
              <a:gd name="connsiteX3" fmla="*/ 0 w 8621485"/>
              <a:gd name="connsiteY3" fmla="*/ 5290457 h 529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1485" h="5290457">
                <a:moveTo>
                  <a:pt x="0" y="0"/>
                </a:moveTo>
                <a:lnTo>
                  <a:pt x="8621485" y="0"/>
                </a:lnTo>
                <a:lnTo>
                  <a:pt x="8621485" y="5290457"/>
                </a:lnTo>
                <a:lnTo>
                  <a:pt x="0" y="5290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45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BA7EBE-2B1F-4441-A633-F0997E99B9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1542" y="1"/>
            <a:ext cx="3904344" cy="6057899"/>
          </a:xfrm>
          <a:custGeom>
            <a:avLst/>
            <a:gdLst>
              <a:gd name="connsiteX0" fmla="*/ 0 w 3904344"/>
              <a:gd name="connsiteY0" fmla="*/ 0 h 5703207"/>
              <a:gd name="connsiteX1" fmla="*/ 3904344 w 3904344"/>
              <a:gd name="connsiteY1" fmla="*/ 0 h 5703207"/>
              <a:gd name="connsiteX2" fmla="*/ 3904344 w 3904344"/>
              <a:gd name="connsiteY2" fmla="*/ 5703207 h 5703207"/>
              <a:gd name="connsiteX3" fmla="*/ 0 w 3904344"/>
              <a:gd name="connsiteY3" fmla="*/ 5703207 h 570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4344" h="5703207">
                <a:moveTo>
                  <a:pt x="0" y="0"/>
                </a:moveTo>
                <a:lnTo>
                  <a:pt x="3904344" y="0"/>
                </a:lnTo>
                <a:lnTo>
                  <a:pt x="3904344" y="5703207"/>
                </a:lnTo>
                <a:lnTo>
                  <a:pt x="0" y="5703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C51361-4459-4501-BA1B-421739A929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6" y="1810657"/>
            <a:ext cx="6299200" cy="3236686"/>
          </a:xfrm>
          <a:custGeom>
            <a:avLst/>
            <a:gdLst>
              <a:gd name="connsiteX0" fmla="*/ 0 w 6299200"/>
              <a:gd name="connsiteY0" fmla="*/ 0 h 3236686"/>
              <a:gd name="connsiteX1" fmla="*/ 6299200 w 6299200"/>
              <a:gd name="connsiteY1" fmla="*/ 0 h 3236686"/>
              <a:gd name="connsiteX2" fmla="*/ 6299200 w 6299200"/>
              <a:gd name="connsiteY2" fmla="*/ 3236686 h 3236686"/>
              <a:gd name="connsiteX3" fmla="*/ 0 w 6299200"/>
              <a:gd name="connsiteY3" fmla="*/ 3236686 h 323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00" h="3236686">
                <a:moveTo>
                  <a:pt x="0" y="0"/>
                </a:moveTo>
                <a:lnTo>
                  <a:pt x="6299200" y="0"/>
                </a:lnTo>
                <a:lnTo>
                  <a:pt x="6299200" y="3236686"/>
                </a:lnTo>
                <a:lnTo>
                  <a:pt x="0" y="3236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6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85207A-FC72-44FE-8132-751687CAFA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723331"/>
            <a:ext cx="3831771" cy="6134670"/>
          </a:xfrm>
          <a:custGeom>
            <a:avLst/>
            <a:gdLst>
              <a:gd name="connsiteX0" fmla="*/ 0 w 3831771"/>
              <a:gd name="connsiteY0" fmla="*/ 0 h 6134670"/>
              <a:gd name="connsiteX1" fmla="*/ 3831771 w 3831771"/>
              <a:gd name="connsiteY1" fmla="*/ 0 h 6134670"/>
              <a:gd name="connsiteX2" fmla="*/ 3831771 w 3831771"/>
              <a:gd name="connsiteY2" fmla="*/ 6134670 h 6134670"/>
              <a:gd name="connsiteX3" fmla="*/ 0 w 3831771"/>
              <a:gd name="connsiteY3" fmla="*/ 6134670 h 6134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771" h="6134670">
                <a:moveTo>
                  <a:pt x="0" y="0"/>
                </a:moveTo>
                <a:lnTo>
                  <a:pt x="3831771" y="0"/>
                </a:lnTo>
                <a:lnTo>
                  <a:pt x="3831771" y="6134670"/>
                </a:lnTo>
                <a:lnTo>
                  <a:pt x="0" y="6134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D3660D-53B3-4214-AB18-68675585A0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6285" y="1621972"/>
            <a:ext cx="2481943" cy="3614057"/>
          </a:xfrm>
          <a:custGeom>
            <a:avLst/>
            <a:gdLst>
              <a:gd name="connsiteX0" fmla="*/ 0 w 2481943"/>
              <a:gd name="connsiteY0" fmla="*/ 0 h 3614057"/>
              <a:gd name="connsiteX1" fmla="*/ 2481943 w 2481943"/>
              <a:gd name="connsiteY1" fmla="*/ 0 h 3614057"/>
              <a:gd name="connsiteX2" fmla="*/ 2481943 w 2481943"/>
              <a:gd name="connsiteY2" fmla="*/ 3614057 h 3614057"/>
              <a:gd name="connsiteX3" fmla="*/ 0 w 2481943"/>
              <a:gd name="connsiteY3" fmla="*/ 3614057 h 361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3" h="3614057">
                <a:moveTo>
                  <a:pt x="0" y="0"/>
                </a:moveTo>
                <a:lnTo>
                  <a:pt x="2481943" y="0"/>
                </a:lnTo>
                <a:lnTo>
                  <a:pt x="2481943" y="3614057"/>
                </a:lnTo>
                <a:lnTo>
                  <a:pt x="0" y="3614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99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B97B6B-8F1A-40CF-98C1-7558586ED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5886" y="0"/>
            <a:ext cx="5573485" cy="3429000"/>
          </a:xfrm>
          <a:custGeom>
            <a:avLst/>
            <a:gdLst>
              <a:gd name="connsiteX0" fmla="*/ 0 w 5573485"/>
              <a:gd name="connsiteY0" fmla="*/ 0 h 3429000"/>
              <a:gd name="connsiteX1" fmla="*/ 5573485 w 5573485"/>
              <a:gd name="connsiteY1" fmla="*/ 0 h 3429000"/>
              <a:gd name="connsiteX2" fmla="*/ 5573485 w 5573485"/>
              <a:gd name="connsiteY2" fmla="*/ 3429000 h 3429000"/>
              <a:gd name="connsiteX3" fmla="*/ 0 w 5573485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3485" h="3429000">
                <a:moveTo>
                  <a:pt x="0" y="0"/>
                </a:moveTo>
                <a:lnTo>
                  <a:pt x="5573485" y="0"/>
                </a:lnTo>
                <a:lnTo>
                  <a:pt x="5573485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975159E-5A51-4EC8-93A2-32CCCEAC3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133601"/>
            <a:ext cx="5334000" cy="4071257"/>
          </a:xfrm>
          <a:custGeom>
            <a:avLst/>
            <a:gdLst>
              <a:gd name="connsiteX0" fmla="*/ 0 w 5334000"/>
              <a:gd name="connsiteY0" fmla="*/ 0 h 4071257"/>
              <a:gd name="connsiteX1" fmla="*/ 5334000 w 5334000"/>
              <a:gd name="connsiteY1" fmla="*/ 0 h 4071257"/>
              <a:gd name="connsiteX2" fmla="*/ 5334000 w 5334000"/>
              <a:gd name="connsiteY2" fmla="*/ 4071257 h 4071257"/>
              <a:gd name="connsiteX3" fmla="*/ 0 w 5334000"/>
              <a:gd name="connsiteY3" fmla="*/ 4071257 h 407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0" h="4071257">
                <a:moveTo>
                  <a:pt x="0" y="0"/>
                </a:moveTo>
                <a:lnTo>
                  <a:pt x="5334000" y="0"/>
                </a:lnTo>
                <a:lnTo>
                  <a:pt x="5334000" y="4071257"/>
                </a:lnTo>
                <a:lnTo>
                  <a:pt x="0" y="4071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353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A2B4A6E-DCDC-4D86-A152-83DA9CEF4A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740230"/>
            <a:ext cx="3280229" cy="2688771"/>
          </a:xfrm>
          <a:custGeom>
            <a:avLst/>
            <a:gdLst>
              <a:gd name="connsiteX0" fmla="*/ 0 w 3280229"/>
              <a:gd name="connsiteY0" fmla="*/ 0 h 2688771"/>
              <a:gd name="connsiteX1" fmla="*/ 3280229 w 3280229"/>
              <a:gd name="connsiteY1" fmla="*/ 0 h 2688771"/>
              <a:gd name="connsiteX2" fmla="*/ 3280229 w 3280229"/>
              <a:gd name="connsiteY2" fmla="*/ 2688771 h 2688771"/>
              <a:gd name="connsiteX3" fmla="*/ 0 w 3280229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9" h="2688771">
                <a:moveTo>
                  <a:pt x="0" y="0"/>
                </a:moveTo>
                <a:lnTo>
                  <a:pt x="3280229" y="0"/>
                </a:lnTo>
                <a:lnTo>
                  <a:pt x="3280229" y="2688771"/>
                </a:lnTo>
                <a:lnTo>
                  <a:pt x="0" y="2688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010D21E-CB9F-41D2-8556-190781619E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61656" y="740230"/>
            <a:ext cx="4288971" cy="2688771"/>
          </a:xfrm>
          <a:custGeom>
            <a:avLst/>
            <a:gdLst>
              <a:gd name="connsiteX0" fmla="*/ 0 w 4288971"/>
              <a:gd name="connsiteY0" fmla="*/ 0 h 2688771"/>
              <a:gd name="connsiteX1" fmla="*/ 4288971 w 4288971"/>
              <a:gd name="connsiteY1" fmla="*/ 0 h 2688771"/>
              <a:gd name="connsiteX2" fmla="*/ 4288971 w 4288971"/>
              <a:gd name="connsiteY2" fmla="*/ 2688771 h 2688771"/>
              <a:gd name="connsiteX3" fmla="*/ 0 w 4288971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8971" h="2688771">
                <a:moveTo>
                  <a:pt x="0" y="0"/>
                </a:moveTo>
                <a:lnTo>
                  <a:pt x="4288971" y="0"/>
                </a:lnTo>
                <a:lnTo>
                  <a:pt x="4288971" y="2688771"/>
                </a:lnTo>
                <a:lnTo>
                  <a:pt x="0" y="2688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075742-5F3A-4CF2-BD2D-2E34666A6D9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2053" y="740230"/>
            <a:ext cx="3621317" cy="2688771"/>
          </a:xfrm>
          <a:custGeom>
            <a:avLst/>
            <a:gdLst>
              <a:gd name="connsiteX0" fmla="*/ 0 w 3621317"/>
              <a:gd name="connsiteY0" fmla="*/ 0 h 2688771"/>
              <a:gd name="connsiteX1" fmla="*/ 3621317 w 3621317"/>
              <a:gd name="connsiteY1" fmla="*/ 0 h 2688771"/>
              <a:gd name="connsiteX2" fmla="*/ 3621317 w 3621317"/>
              <a:gd name="connsiteY2" fmla="*/ 2688771 h 2688771"/>
              <a:gd name="connsiteX3" fmla="*/ 0 w 3621317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1317" h="2688771">
                <a:moveTo>
                  <a:pt x="0" y="0"/>
                </a:moveTo>
                <a:lnTo>
                  <a:pt x="3621317" y="0"/>
                </a:lnTo>
                <a:lnTo>
                  <a:pt x="3621317" y="2688771"/>
                </a:lnTo>
                <a:lnTo>
                  <a:pt x="0" y="2688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9986B0D-D3FF-413A-A173-E5AF969E0B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257" y="3701144"/>
            <a:ext cx="2917370" cy="2416627"/>
          </a:xfrm>
          <a:custGeom>
            <a:avLst/>
            <a:gdLst>
              <a:gd name="connsiteX0" fmla="*/ 0 w 2917370"/>
              <a:gd name="connsiteY0" fmla="*/ 0 h 2416627"/>
              <a:gd name="connsiteX1" fmla="*/ 2917370 w 2917370"/>
              <a:gd name="connsiteY1" fmla="*/ 0 h 2416627"/>
              <a:gd name="connsiteX2" fmla="*/ 2917370 w 2917370"/>
              <a:gd name="connsiteY2" fmla="*/ 2416627 h 2416627"/>
              <a:gd name="connsiteX3" fmla="*/ 0 w 2917370"/>
              <a:gd name="connsiteY3" fmla="*/ 2416627 h 241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0" h="2416627">
                <a:moveTo>
                  <a:pt x="0" y="0"/>
                </a:moveTo>
                <a:lnTo>
                  <a:pt x="2917370" y="0"/>
                </a:lnTo>
                <a:lnTo>
                  <a:pt x="2917370" y="2416627"/>
                </a:lnTo>
                <a:lnTo>
                  <a:pt x="0" y="2416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981CC75-52AB-4880-87C7-030BE6A5F0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32053" y="3701143"/>
            <a:ext cx="3621317" cy="2416627"/>
          </a:xfrm>
          <a:custGeom>
            <a:avLst/>
            <a:gdLst>
              <a:gd name="connsiteX0" fmla="*/ 0 w 3621317"/>
              <a:gd name="connsiteY0" fmla="*/ 0 h 2416627"/>
              <a:gd name="connsiteX1" fmla="*/ 3621317 w 3621317"/>
              <a:gd name="connsiteY1" fmla="*/ 0 h 2416627"/>
              <a:gd name="connsiteX2" fmla="*/ 3621317 w 3621317"/>
              <a:gd name="connsiteY2" fmla="*/ 2416627 h 2416627"/>
              <a:gd name="connsiteX3" fmla="*/ 0 w 3621317"/>
              <a:gd name="connsiteY3" fmla="*/ 2416627 h 241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1317" h="2416627">
                <a:moveTo>
                  <a:pt x="0" y="0"/>
                </a:moveTo>
                <a:lnTo>
                  <a:pt x="3621317" y="0"/>
                </a:lnTo>
                <a:lnTo>
                  <a:pt x="3621317" y="2416627"/>
                </a:lnTo>
                <a:lnTo>
                  <a:pt x="0" y="2416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570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BF46665-E6DF-48CD-B36B-897F585822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740230"/>
            <a:ext cx="7866743" cy="6154057"/>
          </a:xfrm>
          <a:custGeom>
            <a:avLst/>
            <a:gdLst>
              <a:gd name="connsiteX0" fmla="*/ 0 w 7866743"/>
              <a:gd name="connsiteY0" fmla="*/ 0 h 6154057"/>
              <a:gd name="connsiteX1" fmla="*/ 7866743 w 7866743"/>
              <a:gd name="connsiteY1" fmla="*/ 0 h 6154057"/>
              <a:gd name="connsiteX2" fmla="*/ 7866743 w 7866743"/>
              <a:gd name="connsiteY2" fmla="*/ 6154057 h 6154057"/>
              <a:gd name="connsiteX3" fmla="*/ 0 w 7866743"/>
              <a:gd name="connsiteY3" fmla="*/ 6154057 h 615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6743" h="6154057">
                <a:moveTo>
                  <a:pt x="0" y="0"/>
                </a:moveTo>
                <a:lnTo>
                  <a:pt x="7866743" y="0"/>
                </a:lnTo>
                <a:lnTo>
                  <a:pt x="7866743" y="6154057"/>
                </a:lnTo>
                <a:lnTo>
                  <a:pt x="0" y="6154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555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6EA8A17-203C-4AE4-ABD0-E04C2A004B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00400" y="2220686"/>
            <a:ext cx="1552007" cy="2409371"/>
          </a:xfrm>
          <a:custGeom>
            <a:avLst/>
            <a:gdLst>
              <a:gd name="connsiteX0" fmla="*/ 0 w 1552007"/>
              <a:gd name="connsiteY0" fmla="*/ 0 h 2409371"/>
              <a:gd name="connsiteX1" fmla="*/ 1552007 w 1552007"/>
              <a:gd name="connsiteY1" fmla="*/ 0 h 2409371"/>
              <a:gd name="connsiteX2" fmla="*/ 1552007 w 1552007"/>
              <a:gd name="connsiteY2" fmla="*/ 2409371 h 2409371"/>
              <a:gd name="connsiteX3" fmla="*/ 0 w 1552007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007" h="2409371">
                <a:moveTo>
                  <a:pt x="0" y="0"/>
                </a:moveTo>
                <a:lnTo>
                  <a:pt x="1552007" y="0"/>
                </a:lnTo>
                <a:lnTo>
                  <a:pt x="1552007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6CEA849-3396-44FA-80E9-3767A130B4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4754" y="1811018"/>
            <a:ext cx="2191384" cy="3237232"/>
          </a:xfrm>
          <a:custGeom>
            <a:avLst/>
            <a:gdLst>
              <a:gd name="connsiteX0" fmla="*/ 0 w 2191384"/>
              <a:gd name="connsiteY0" fmla="*/ 0 h 3237232"/>
              <a:gd name="connsiteX1" fmla="*/ 2191384 w 2191384"/>
              <a:gd name="connsiteY1" fmla="*/ 0 h 3237232"/>
              <a:gd name="connsiteX2" fmla="*/ 2191384 w 2191384"/>
              <a:gd name="connsiteY2" fmla="*/ 3237232 h 3237232"/>
              <a:gd name="connsiteX3" fmla="*/ 0 w 2191384"/>
              <a:gd name="connsiteY3" fmla="*/ 3237232 h 323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384" h="3237232">
                <a:moveTo>
                  <a:pt x="0" y="0"/>
                </a:moveTo>
                <a:lnTo>
                  <a:pt x="2191384" y="0"/>
                </a:lnTo>
                <a:lnTo>
                  <a:pt x="2191384" y="3237232"/>
                </a:lnTo>
                <a:lnTo>
                  <a:pt x="0" y="32372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D0C3D35-865B-4291-AA59-245861B20F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48485" y="2220685"/>
            <a:ext cx="1552007" cy="2409371"/>
          </a:xfrm>
          <a:custGeom>
            <a:avLst/>
            <a:gdLst>
              <a:gd name="connsiteX0" fmla="*/ 0 w 1552007"/>
              <a:gd name="connsiteY0" fmla="*/ 0 h 2409371"/>
              <a:gd name="connsiteX1" fmla="*/ 1552007 w 1552007"/>
              <a:gd name="connsiteY1" fmla="*/ 0 h 2409371"/>
              <a:gd name="connsiteX2" fmla="*/ 1552007 w 1552007"/>
              <a:gd name="connsiteY2" fmla="*/ 2409371 h 2409371"/>
              <a:gd name="connsiteX3" fmla="*/ 0 w 1552007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007" h="2409371">
                <a:moveTo>
                  <a:pt x="0" y="0"/>
                </a:moveTo>
                <a:lnTo>
                  <a:pt x="1552007" y="0"/>
                </a:lnTo>
                <a:lnTo>
                  <a:pt x="1552007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926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234F9D6-9EFB-4A01-AD1B-A9692E2D5A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23195" y="0"/>
            <a:ext cx="2361063" cy="6858000"/>
          </a:xfrm>
          <a:custGeom>
            <a:avLst/>
            <a:gdLst>
              <a:gd name="connsiteX0" fmla="*/ 0 w 2361063"/>
              <a:gd name="connsiteY0" fmla="*/ 0 h 6858000"/>
              <a:gd name="connsiteX1" fmla="*/ 2361063 w 2361063"/>
              <a:gd name="connsiteY1" fmla="*/ 0 h 6858000"/>
              <a:gd name="connsiteX2" fmla="*/ 2361063 w 2361063"/>
              <a:gd name="connsiteY2" fmla="*/ 6858000 h 6858000"/>
              <a:gd name="connsiteX3" fmla="*/ 0 w 23610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063" h="6858000">
                <a:moveTo>
                  <a:pt x="0" y="0"/>
                </a:moveTo>
                <a:lnTo>
                  <a:pt x="2361063" y="0"/>
                </a:lnTo>
                <a:lnTo>
                  <a:pt x="23610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55620E6-8D04-4DEA-AC40-4AD65C02F3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09732" y="0"/>
            <a:ext cx="2361063" cy="6858000"/>
          </a:xfrm>
          <a:custGeom>
            <a:avLst/>
            <a:gdLst>
              <a:gd name="connsiteX0" fmla="*/ 0 w 2361063"/>
              <a:gd name="connsiteY0" fmla="*/ 0 h 6858000"/>
              <a:gd name="connsiteX1" fmla="*/ 2361063 w 2361063"/>
              <a:gd name="connsiteY1" fmla="*/ 0 h 6858000"/>
              <a:gd name="connsiteX2" fmla="*/ 2361063 w 2361063"/>
              <a:gd name="connsiteY2" fmla="*/ 6858000 h 6858000"/>
              <a:gd name="connsiteX3" fmla="*/ 0 w 23610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063" h="6858000">
                <a:moveTo>
                  <a:pt x="0" y="0"/>
                </a:moveTo>
                <a:lnTo>
                  <a:pt x="2361063" y="0"/>
                </a:lnTo>
                <a:lnTo>
                  <a:pt x="23610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5EBBE1F-44F0-4ACD-ACB7-5C664AA78A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6269" y="0"/>
            <a:ext cx="2361063" cy="6858000"/>
          </a:xfrm>
          <a:custGeom>
            <a:avLst/>
            <a:gdLst>
              <a:gd name="connsiteX0" fmla="*/ 0 w 2361063"/>
              <a:gd name="connsiteY0" fmla="*/ 0 h 6858000"/>
              <a:gd name="connsiteX1" fmla="*/ 2361063 w 2361063"/>
              <a:gd name="connsiteY1" fmla="*/ 0 h 6858000"/>
              <a:gd name="connsiteX2" fmla="*/ 2361063 w 2361063"/>
              <a:gd name="connsiteY2" fmla="*/ 6858000 h 6858000"/>
              <a:gd name="connsiteX3" fmla="*/ 0 w 23610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063" h="6858000">
                <a:moveTo>
                  <a:pt x="0" y="0"/>
                </a:moveTo>
                <a:lnTo>
                  <a:pt x="2361063" y="0"/>
                </a:lnTo>
                <a:lnTo>
                  <a:pt x="23610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20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662F31-431F-41A0-A595-2B10A66B39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41829"/>
            <a:ext cx="5834743" cy="2587171"/>
          </a:xfrm>
          <a:custGeom>
            <a:avLst/>
            <a:gdLst>
              <a:gd name="connsiteX0" fmla="*/ 0 w 5834743"/>
              <a:gd name="connsiteY0" fmla="*/ 0 h 2587171"/>
              <a:gd name="connsiteX1" fmla="*/ 5834743 w 5834743"/>
              <a:gd name="connsiteY1" fmla="*/ 0 h 2587171"/>
              <a:gd name="connsiteX2" fmla="*/ 5834743 w 5834743"/>
              <a:gd name="connsiteY2" fmla="*/ 2587171 h 2587171"/>
              <a:gd name="connsiteX3" fmla="*/ 0 w 5834743"/>
              <a:gd name="connsiteY3" fmla="*/ 2587171 h 258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4743" h="2587171">
                <a:moveTo>
                  <a:pt x="0" y="0"/>
                </a:moveTo>
                <a:lnTo>
                  <a:pt x="5834743" y="0"/>
                </a:lnTo>
                <a:lnTo>
                  <a:pt x="5834743" y="2587171"/>
                </a:lnTo>
                <a:lnTo>
                  <a:pt x="0" y="2587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AB63EA5-891B-4435-B083-062B9D9F12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661229"/>
            <a:ext cx="5834742" cy="2587171"/>
          </a:xfrm>
          <a:custGeom>
            <a:avLst/>
            <a:gdLst>
              <a:gd name="connsiteX0" fmla="*/ 0 w 5834742"/>
              <a:gd name="connsiteY0" fmla="*/ 0 h 2587171"/>
              <a:gd name="connsiteX1" fmla="*/ 5834742 w 5834742"/>
              <a:gd name="connsiteY1" fmla="*/ 0 h 2587171"/>
              <a:gd name="connsiteX2" fmla="*/ 5834742 w 5834742"/>
              <a:gd name="connsiteY2" fmla="*/ 2587171 h 2587171"/>
              <a:gd name="connsiteX3" fmla="*/ 0 w 5834742"/>
              <a:gd name="connsiteY3" fmla="*/ 2587171 h 2587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4742" h="2587171">
                <a:moveTo>
                  <a:pt x="0" y="0"/>
                </a:moveTo>
                <a:lnTo>
                  <a:pt x="5834742" y="0"/>
                </a:lnTo>
                <a:lnTo>
                  <a:pt x="5834742" y="2587171"/>
                </a:lnTo>
                <a:lnTo>
                  <a:pt x="0" y="2587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7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2E30116-37CF-49B7-9837-07098EC920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28230" y="0"/>
            <a:ext cx="5167085" cy="6858000"/>
          </a:xfrm>
          <a:custGeom>
            <a:avLst/>
            <a:gdLst>
              <a:gd name="connsiteX0" fmla="*/ 0 w 5167085"/>
              <a:gd name="connsiteY0" fmla="*/ 0 h 6858000"/>
              <a:gd name="connsiteX1" fmla="*/ 5167085 w 5167085"/>
              <a:gd name="connsiteY1" fmla="*/ 0 h 6858000"/>
              <a:gd name="connsiteX2" fmla="*/ 5167085 w 5167085"/>
              <a:gd name="connsiteY2" fmla="*/ 6858000 h 6858000"/>
              <a:gd name="connsiteX3" fmla="*/ 0 w 516708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085" h="6858000">
                <a:moveTo>
                  <a:pt x="0" y="0"/>
                </a:moveTo>
                <a:lnTo>
                  <a:pt x="5167085" y="0"/>
                </a:lnTo>
                <a:lnTo>
                  <a:pt x="516708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805BB4-09B2-48AC-B5F9-942B027F40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1255712"/>
            <a:ext cx="5152571" cy="4346575"/>
          </a:xfrm>
          <a:custGeom>
            <a:avLst/>
            <a:gdLst>
              <a:gd name="connsiteX0" fmla="*/ 0 w 5152571"/>
              <a:gd name="connsiteY0" fmla="*/ 0 h 4346575"/>
              <a:gd name="connsiteX1" fmla="*/ 5152571 w 5152571"/>
              <a:gd name="connsiteY1" fmla="*/ 0 h 4346575"/>
              <a:gd name="connsiteX2" fmla="*/ 5152571 w 5152571"/>
              <a:gd name="connsiteY2" fmla="*/ 4346575 h 4346575"/>
              <a:gd name="connsiteX3" fmla="*/ 0 w 5152571"/>
              <a:gd name="connsiteY3" fmla="*/ 4346575 h 434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1" h="4346575">
                <a:moveTo>
                  <a:pt x="0" y="0"/>
                </a:moveTo>
                <a:lnTo>
                  <a:pt x="5152571" y="0"/>
                </a:lnTo>
                <a:lnTo>
                  <a:pt x="5152571" y="4346575"/>
                </a:lnTo>
                <a:lnTo>
                  <a:pt x="0" y="43465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3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66D04-E94E-403B-84E2-15E203909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1" y="0"/>
            <a:ext cx="6255657" cy="6858000"/>
          </a:xfrm>
          <a:custGeom>
            <a:avLst/>
            <a:gdLst>
              <a:gd name="connsiteX0" fmla="*/ 0 w 6255657"/>
              <a:gd name="connsiteY0" fmla="*/ 0 h 6858000"/>
              <a:gd name="connsiteX1" fmla="*/ 6255657 w 6255657"/>
              <a:gd name="connsiteY1" fmla="*/ 0 h 6858000"/>
              <a:gd name="connsiteX2" fmla="*/ 6255657 w 6255657"/>
              <a:gd name="connsiteY2" fmla="*/ 6858000 h 6858000"/>
              <a:gd name="connsiteX3" fmla="*/ 0 w 62556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6858000">
                <a:moveTo>
                  <a:pt x="0" y="0"/>
                </a:moveTo>
                <a:lnTo>
                  <a:pt x="6255657" y="0"/>
                </a:lnTo>
                <a:lnTo>
                  <a:pt x="62556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4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004B56-52CF-42C1-9133-AA10528859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6685" y="515257"/>
            <a:ext cx="5689600" cy="6342742"/>
          </a:xfrm>
          <a:custGeom>
            <a:avLst/>
            <a:gdLst>
              <a:gd name="connsiteX0" fmla="*/ 0 w 5689600"/>
              <a:gd name="connsiteY0" fmla="*/ 0 h 6342742"/>
              <a:gd name="connsiteX1" fmla="*/ 5689600 w 5689600"/>
              <a:gd name="connsiteY1" fmla="*/ 0 h 6342742"/>
              <a:gd name="connsiteX2" fmla="*/ 5689600 w 5689600"/>
              <a:gd name="connsiteY2" fmla="*/ 6342742 h 6342742"/>
              <a:gd name="connsiteX3" fmla="*/ 0 w 5689600"/>
              <a:gd name="connsiteY3" fmla="*/ 6342742 h 634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6342742">
                <a:moveTo>
                  <a:pt x="0" y="0"/>
                </a:moveTo>
                <a:lnTo>
                  <a:pt x="5689600" y="0"/>
                </a:lnTo>
                <a:lnTo>
                  <a:pt x="5689600" y="6342742"/>
                </a:lnTo>
                <a:lnTo>
                  <a:pt x="0" y="63427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3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79B7A6-4089-4B42-B3FB-788ADDF0EE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57550" y="1809750"/>
            <a:ext cx="3086100" cy="5048250"/>
          </a:xfrm>
          <a:custGeom>
            <a:avLst/>
            <a:gdLst>
              <a:gd name="connsiteX0" fmla="*/ 0 w 3086100"/>
              <a:gd name="connsiteY0" fmla="*/ 0 h 5048250"/>
              <a:gd name="connsiteX1" fmla="*/ 3086100 w 3086100"/>
              <a:gd name="connsiteY1" fmla="*/ 0 h 5048250"/>
              <a:gd name="connsiteX2" fmla="*/ 3086100 w 3086100"/>
              <a:gd name="connsiteY2" fmla="*/ 5048250 h 5048250"/>
              <a:gd name="connsiteX3" fmla="*/ 0 w 3086100"/>
              <a:gd name="connsiteY3" fmla="*/ 5048250 h 504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6100" h="5048250">
                <a:moveTo>
                  <a:pt x="0" y="0"/>
                </a:moveTo>
                <a:lnTo>
                  <a:pt x="3086100" y="0"/>
                </a:lnTo>
                <a:lnTo>
                  <a:pt x="3086100" y="5048250"/>
                </a:lnTo>
                <a:lnTo>
                  <a:pt x="0" y="504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4200625-9240-48A7-9474-2D617D433471}"/>
              </a:ext>
            </a:extLst>
          </p:cNvPr>
          <p:cNvGrpSpPr/>
          <p:nvPr userDrawn="1"/>
        </p:nvGrpSpPr>
        <p:grpSpPr>
          <a:xfrm rot="5400000">
            <a:off x="11545716" y="5980738"/>
            <a:ext cx="599689" cy="172218"/>
            <a:chOff x="310117" y="6419082"/>
            <a:chExt cx="599689" cy="17221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B4587DE-737F-4B57-AC7B-E41C4EDA90E7}"/>
                </a:ext>
              </a:extLst>
            </p:cNvPr>
            <p:cNvSpPr/>
            <p:nvPr userDrawn="1"/>
          </p:nvSpPr>
          <p:spPr>
            <a:xfrm>
              <a:off x="310117" y="6419082"/>
              <a:ext cx="167889" cy="1722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010F286-037B-43EB-9785-6EA3E57DDEC3}"/>
                </a:ext>
              </a:extLst>
            </p:cNvPr>
            <p:cNvSpPr/>
            <p:nvPr userDrawn="1"/>
          </p:nvSpPr>
          <p:spPr>
            <a:xfrm>
              <a:off x="526017" y="6419082"/>
              <a:ext cx="167889" cy="1722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6C8D86E-9778-4E1B-9E51-23E95A11BE5E}"/>
                </a:ext>
              </a:extLst>
            </p:cNvPr>
            <p:cNvSpPr/>
            <p:nvPr userDrawn="1"/>
          </p:nvSpPr>
          <p:spPr>
            <a:xfrm>
              <a:off x="741917" y="6419082"/>
              <a:ext cx="167889" cy="1722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7E9621E-280F-4530-8A3D-6DE9B53E6A22}"/>
              </a:ext>
            </a:extLst>
          </p:cNvPr>
          <p:cNvSpPr/>
          <p:nvPr userDrawn="1"/>
        </p:nvSpPr>
        <p:spPr>
          <a:xfrm rot="5400000">
            <a:off x="11449742" y="3290500"/>
            <a:ext cx="7809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spc="300" dirty="0">
                <a:solidFill>
                  <a:schemeClr val="tx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87A7D3-3DD6-43BA-AB0F-CC6EAFEF11B1}"/>
              </a:ext>
            </a:extLst>
          </p:cNvPr>
          <p:cNvSpPr txBox="1"/>
          <p:nvPr userDrawn="1"/>
        </p:nvSpPr>
        <p:spPr>
          <a:xfrm>
            <a:off x="207867" y="301022"/>
            <a:ext cx="625888" cy="276999"/>
          </a:xfrm>
          <a:prstGeom prst="rect">
            <a:avLst/>
          </a:prstGeom>
          <a:noFill/>
        </p:spPr>
        <p:txBody>
          <a:bodyPr wrap="square" lIns="91440" tIns="0" rIns="91440" bIns="0" rtlCol="0">
            <a:spAutoFit/>
          </a:bodyPr>
          <a:lstStyle/>
          <a:p>
            <a:pPr algn="l"/>
            <a:r>
              <a:rPr lang="en-US" sz="1800" spc="0" dirty="0">
                <a:solidFill>
                  <a:schemeClr val="tx1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fld id="{C6DA61A6-9DFA-4531-9DEE-6E177963A29C}" type="slidenum">
              <a:rPr lang="en-US" sz="1800" spc="0" smtClean="0">
                <a:solidFill>
                  <a:schemeClr val="tx1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pPr algn="l"/>
              <a:t>‹#›</a:t>
            </a:fld>
            <a:r>
              <a:rPr lang="en-US" sz="1800" spc="0" dirty="0">
                <a:solidFill>
                  <a:schemeClr val="tx1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id-ID" sz="1800" spc="0" dirty="0">
              <a:solidFill>
                <a:schemeClr val="tx1"/>
              </a:solidFill>
              <a:latin typeface="Garamond" panose="02020404030301010803" pitchFamily="18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34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2" r:id="rId32"/>
    <p:sldLayoutId id="2147483680" r:id="rId33"/>
    <p:sldLayoutId id="2147483681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4" r:id="rId45"/>
    <p:sldLayoutId id="2147483695" r:id="rId4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3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11A428E-8F61-4A81-9257-F729B0724454}"/>
              </a:ext>
            </a:extLst>
          </p:cNvPr>
          <p:cNvSpPr/>
          <p:nvPr/>
        </p:nvSpPr>
        <p:spPr>
          <a:xfrm>
            <a:off x="11232107" y="2757788"/>
            <a:ext cx="959893" cy="14193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A58FEEB-3D66-4A03-A21A-0A48FCB0A4C9}"/>
              </a:ext>
            </a:extLst>
          </p:cNvPr>
          <p:cNvGrpSpPr/>
          <p:nvPr/>
        </p:nvGrpSpPr>
        <p:grpSpPr>
          <a:xfrm>
            <a:off x="7620205" y="2743740"/>
            <a:ext cx="3414983" cy="1554729"/>
            <a:chOff x="3392518" y="2872180"/>
            <a:chExt cx="5406963" cy="155472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745AE05-91AE-478F-8EB8-B2DEE616118B}"/>
                </a:ext>
              </a:extLst>
            </p:cNvPr>
            <p:cNvSpPr txBox="1"/>
            <p:nvPr/>
          </p:nvSpPr>
          <p:spPr>
            <a:xfrm>
              <a:off x="3392518" y="2872180"/>
              <a:ext cx="5000954" cy="923330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ru-RU" smtClean="0" spc="600" sz="5400">
                  <a:solidFill>
                    <a:schemeClr val="tx2"/>
                  </a:solidFill>
                  <a:latin charset="0" panose="02020404030301010803" pitchFamily="18" typeface="Garamond"/>
                  <a:ea charset="0" panose="020F0502020204030203" pitchFamily="34" typeface="Lato"/>
                  <a:cs charset="0" panose="020F0502020204030203" pitchFamily="34" typeface="Lato"/>
                </a:rPr>
                <a:t>ГЖЕЛЬ</a:t>
              </a:r>
              <a:endParaRPr b="1" dirty="0" lang="en-US" spc="600" sz="5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9C5A74-FC20-4557-A3B9-511A58F510D5}"/>
                </a:ext>
              </a:extLst>
            </p:cNvPr>
            <p:cNvSpPr txBox="1"/>
            <p:nvPr/>
          </p:nvSpPr>
          <p:spPr>
            <a:xfrm>
              <a:off x="3392518" y="3595912"/>
              <a:ext cx="5406963" cy="830997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dirty="0" lang="ru-RU" smtClean="0" sz="2400">
                  <a:solidFill>
                    <a:schemeClr val="tx2"/>
                  </a:solidFill>
                  <a:latin charset="0" panose="02020404030301010803" pitchFamily="18" typeface="Garamond"/>
                  <a:ea charset="0" panose="020F0502020204030203" pitchFamily="34" typeface="Lato"/>
                  <a:cs charset="0" panose="020F0502020204030203" pitchFamily="34" typeface="Lato"/>
                </a:rPr>
                <a:t>Русский народный промысел</a:t>
              </a:r>
              <a:endParaRPr dirty="0" lang="en-US" sz="2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F5B2CE-33A5-4FC1-9A3C-1B863CE7A5AF}"/>
              </a:ext>
            </a:extLst>
          </p:cNvPr>
          <p:cNvGrpSpPr/>
          <p:nvPr/>
        </p:nvGrpSpPr>
        <p:grpSpPr>
          <a:xfrm rot="5400000">
            <a:off x="11412210" y="3381363"/>
            <a:ext cx="599689" cy="172218"/>
            <a:chOff x="310117" y="6419082"/>
            <a:chExt cx="599689" cy="1722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AC578E6-24F7-47FA-8F13-6AEC4465CED6}"/>
                </a:ext>
              </a:extLst>
            </p:cNvPr>
            <p:cNvSpPr/>
            <p:nvPr userDrawn="1"/>
          </p:nvSpPr>
          <p:spPr>
            <a:xfrm>
              <a:off x="310117" y="6419082"/>
              <a:ext cx="167889" cy="172218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1A22CF-8D3E-4904-8C9B-CE59CD01927D}"/>
                </a:ext>
              </a:extLst>
            </p:cNvPr>
            <p:cNvSpPr/>
            <p:nvPr userDrawn="1"/>
          </p:nvSpPr>
          <p:spPr>
            <a:xfrm>
              <a:off x="526017" y="6419082"/>
              <a:ext cx="167889" cy="172218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6A797A9-C741-47D5-8298-53588380DAB9}"/>
                </a:ext>
              </a:extLst>
            </p:cNvPr>
            <p:cNvSpPr/>
            <p:nvPr userDrawn="1"/>
          </p:nvSpPr>
          <p:spPr>
            <a:xfrm>
              <a:off x="741917" y="6419082"/>
              <a:ext cx="167889" cy="172218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FABA553-380D-4935-B4AC-EE88ED6C37D5}"/>
              </a:ext>
            </a:extLst>
          </p:cNvPr>
          <p:cNvGrpSpPr/>
          <p:nvPr/>
        </p:nvGrpSpPr>
        <p:grpSpPr>
          <a:xfrm flipH="1">
            <a:off x="11516109" y="135148"/>
            <a:ext cx="391888" cy="1103087"/>
            <a:chOff x="11509831" y="-1"/>
            <a:chExt cx="288333" cy="11030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631CF6A-DC1E-43C9-BB68-A1E668B92CEE}"/>
                </a:ext>
              </a:extLst>
            </p:cNvPr>
            <p:cNvCxnSpPr>
              <a:cxnSpLocks/>
            </p:cNvCxnSpPr>
            <p:nvPr/>
          </p:nvCxnSpPr>
          <p:spPr>
            <a:xfrm>
              <a:off x="11639484" y="0"/>
              <a:ext cx="0" cy="69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B3688C6-0539-472C-9029-7DDD29140E52}"/>
                </a:ext>
              </a:extLst>
            </p:cNvPr>
            <p:cNvCxnSpPr>
              <a:cxnSpLocks/>
            </p:cNvCxnSpPr>
            <p:nvPr/>
          </p:nvCxnSpPr>
          <p:spPr>
            <a:xfrm>
              <a:off x="11509831" y="0"/>
              <a:ext cx="0" cy="110308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D1C2F17-0F89-48C8-AD6E-3BD135E196DC}"/>
                </a:ext>
              </a:extLst>
            </p:cNvPr>
            <p:cNvCxnSpPr>
              <a:cxnSpLocks/>
            </p:cNvCxnSpPr>
            <p:nvPr/>
          </p:nvCxnSpPr>
          <p:spPr>
            <a:xfrm>
              <a:off x="11798164" y="-1"/>
              <a:ext cx="0" cy="55154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24745EE-66FA-40F6-8DE1-131F09F312F6}"/>
              </a:ext>
            </a:extLst>
          </p:cNvPr>
          <p:cNvSpPr/>
          <p:nvPr/>
        </p:nvSpPr>
        <p:spPr>
          <a:xfrm>
            <a:off x="7029450" y="6684834"/>
            <a:ext cx="5162550" cy="1731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744138-121F-4CCA-A815-BD1DF468C938}"/>
              </a:ext>
            </a:extLst>
          </p:cNvPr>
          <p:cNvSpPr/>
          <p:nvPr/>
        </p:nvSpPr>
        <p:spPr>
          <a:xfrm>
            <a:off x="7029450" y="-2739"/>
            <a:ext cx="5162550" cy="1731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0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" r="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2365053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5B29607-2FA7-4D7E-9E2B-ABD1D67FAC07}"/>
              </a:ext>
            </a:extLst>
          </p:cNvPr>
          <p:cNvSpPr/>
          <p:nvPr/>
        </p:nvSpPr>
        <p:spPr>
          <a:xfrm>
            <a:off x="1" y="3943350"/>
            <a:ext cx="5448299" cy="16093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96E79-A343-4F3F-9AA2-80FD02399655}"/>
              </a:ext>
            </a:extLst>
          </p:cNvPr>
          <p:cNvSpPr/>
          <p:nvPr/>
        </p:nvSpPr>
        <p:spPr>
          <a:xfrm>
            <a:off x="8877300" y="1009650"/>
            <a:ext cx="2362200" cy="4762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1E5FB5-60D3-4D1D-98A9-C337AF5ABE33}"/>
              </a:ext>
            </a:extLst>
          </p:cNvPr>
          <p:cNvSpPr txBox="1"/>
          <p:nvPr/>
        </p:nvSpPr>
        <p:spPr>
          <a:xfrm>
            <a:off x="1189941" y="1305342"/>
            <a:ext cx="4010709" cy="212365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b="1" dirty="0" lang="ru-RU" smtClean="0" spc="300" sz="4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Роспись бывает трёх видов</a:t>
            </a:r>
            <a:endParaRPr b="1" dirty="0" lang="en-US" spc="300" sz="44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4E4491-BD41-440C-A4D6-188D5EDDCB0B}"/>
              </a:ext>
            </a:extLst>
          </p:cNvPr>
          <p:cNvSpPr/>
          <p:nvPr/>
        </p:nvSpPr>
        <p:spPr>
          <a:xfrm>
            <a:off x="929895" y="4219157"/>
            <a:ext cx="43945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indent="-171450" marL="171450">
              <a:lnSpc>
                <a:spcPct val="150000"/>
              </a:lnSpc>
              <a:buFont charset="0" panose="020B0604020202020204" pitchFamily="34" typeface="Arial"/>
              <a:buChar char="•"/>
            </a:pPr>
            <a:r>
              <a:rPr dirty="0" lang="ru-RU" smtClean="0" sz="1200">
                <a:solidFill>
                  <a:schemeClr val="bg1"/>
                </a:solidFill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Растительный узор</a:t>
            </a:r>
          </a:p>
          <a:p>
            <a:pPr algn="r" indent="-171450" marL="171450">
              <a:lnSpc>
                <a:spcPct val="150000"/>
              </a:lnSpc>
              <a:buFont charset="0" panose="020B0604020202020204" pitchFamily="34" typeface="Arial"/>
              <a:buChar char="•"/>
            </a:pPr>
            <a:r>
              <a:rPr dirty="0" lang="ru-RU" smtClean="0" sz="1200">
                <a:solidFill>
                  <a:schemeClr val="bg1"/>
                </a:solidFill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Орнаментная роспись</a:t>
            </a:r>
          </a:p>
          <a:p>
            <a:pPr algn="r" indent="-171450" marL="171450">
              <a:lnSpc>
                <a:spcPct val="150000"/>
              </a:lnSpc>
              <a:buFont charset="0" panose="020B0604020202020204" pitchFamily="34" typeface="Arial"/>
              <a:buChar char="•"/>
            </a:pPr>
            <a:r>
              <a:rPr dirty="0" lang="ru-RU" smtClean="0" sz="1200">
                <a:solidFill>
                  <a:schemeClr val="bg1"/>
                </a:solidFill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Сюжетная роспись</a:t>
            </a:r>
            <a:endParaRPr dirty="0" lang="en-ID" sz="1200">
              <a:solidFill>
                <a:schemeClr val="bg1"/>
              </a:solidFill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238383-C83D-43EE-B385-4D017D294C86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3497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 noGrp="1"/>
          </p:cNvPicPr>
          <p:nvPr>
            <p:ph idx="11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" t="90"/>
          <a:stretch>
            <a:fillRect/>
          </a:stretch>
        </p:blipFill>
        <p:spPr/>
      </p:pic>
      <p:pic>
        <p:nvPicPr>
          <p:cNvPr id="9" name="Рисунок 8"/>
          <p:cNvPicPr>
            <a:picLocks noChangeAspect="1" noGrp="1"/>
          </p:cNvPicPr>
          <p:nvPr>
            <p:ph idx="12" sz="quarter" type="pic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r="91"/>
          <a:stretch>
            <a:fillRect/>
          </a:stretch>
        </p:blipFill>
        <p:spPr/>
      </p:pic>
      <p:pic>
        <p:nvPicPr>
          <p:cNvPr descr="Image result for гжельская роспись орнаментальная" id="3074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23501" y="1951854"/>
            <a:ext cx="6858002" cy="295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161613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Grp="1"/>
          </p:cNvPicPr>
          <p:nvPr>
            <p:ph idx="10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" t="71"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9C3A41-46C7-4914-88B8-07771FF351C2}"/>
              </a:ext>
            </a:extLst>
          </p:cNvPr>
          <p:cNvSpPr txBox="1"/>
          <p:nvPr/>
        </p:nvSpPr>
        <p:spPr>
          <a:xfrm rot="16200000">
            <a:off x="-1836288" y="3852130"/>
            <a:ext cx="4688113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36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Синяя птица</a:t>
            </a:r>
            <a:endParaRPr b="1" dirty="0" lang="en-US" spc="300" sz="36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7FD3CE-CDD4-4264-8C20-8CE3DBBEB095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236488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19585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59C3A41-46C7-4914-88B8-07771FF351C2}"/>
              </a:ext>
            </a:extLst>
          </p:cNvPr>
          <p:cNvSpPr txBox="1"/>
          <p:nvPr/>
        </p:nvSpPr>
        <p:spPr>
          <a:xfrm rot="16200000">
            <a:off x="-1836288" y="3852130"/>
            <a:ext cx="4688113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36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Синяя птица</a:t>
            </a:r>
            <a:endParaRPr b="1" dirty="0" lang="en-US" spc="300" sz="36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7FD3CE-CDD4-4264-8C20-8CE3DBBEB095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236488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 noGrp="1"/>
          </p:cNvPicPr>
          <p:nvPr>
            <p:ph idx="10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" l="-3949" r="-7768" t="57"/>
          <a:stretch/>
        </p:blipFill>
        <p:spPr/>
      </p:pic>
    </p:spTree>
    <p:extLst>
      <p:ext uri="{BB962C8B-B14F-4D97-AF65-F5344CB8AC3E}">
        <p14:creationId xmlns:p14="http://schemas.microsoft.com/office/powerpoint/2010/main" val="764556199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EBC000-5376-D246-A609-85C6C0FFED92}"/>
              </a:ext>
            </a:extLst>
          </p:cNvPr>
          <p:cNvSpPr>
            <a:spLocks noGrp="1"/>
          </p:cNvSpPr>
          <p:nvPr>
            <p:ph idx="11" sz="quarter" type="pic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C265DA-FF2D-4AE4-857F-7F26C7539888}"/>
              </a:ext>
            </a:extLst>
          </p:cNvPr>
          <p:cNvSpPr/>
          <p:nvPr/>
        </p:nvSpPr>
        <p:spPr>
          <a:xfrm>
            <a:off x="6346210" y="1037230"/>
            <a:ext cx="5090614" cy="582077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algn="l" blurRad="177800" dist="38100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84DCB2-45F3-4319-BA8D-D3B10E3ED1AE}"/>
              </a:ext>
            </a:extLst>
          </p:cNvPr>
          <p:cNvSpPr txBox="1"/>
          <p:nvPr/>
        </p:nvSpPr>
        <p:spPr>
          <a:xfrm rot="5400000">
            <a:off x="8969544" y="2844534"/>
            <a:ext cx="3992863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28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Гжельская роза «</a:t>
            </a:r>
            <a:r>
              <a:rPr b="1" dirty="0" err="1" lang="ru-RU" smtClean="0" spc="300" sz="28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Агашка</a:t>
            </a:r>
            <a:r>
              <a:rPr b="1" dirty="0" lang="ru-RU" smtClean="0" spc="300" sz="28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»</a:t>
            </a:r>
            <a:endParaRPr b="1" dirty="0" lang="en-US" spc="300" sz="2800">
              <a:solidFill>
                <a:schemeClr val="bg1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pic>
        <p:nvPicPr>
          <p:cNvPr id="5" name="Рисунок 4"/>
          <p:cNvPicPr>
            <a:picLocks noChangeAspect="1" noGrp="1"/>
          </p:cNvPicPr>
          <p:nvPr>
            <p:ph idx="10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 t="49"/>
          <a:stretch>
            <a:fillRect/>
          </a:stretch>
        </p:blipFill>
        <p:spPr/>
      </p:pic>
      <p:pic>
        <p:nvPicPr>
          <p:cNvPr descr="Image result for гжельская роза" id="5122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4" y="650768"/>
            <a:ext cx="476250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920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5B29607-2FA7-4D7E-9E2B-ABD1D67FAC07}"/>
              </a:ext>
            </a:extLst>
          </p:cNvPr>
          <p:cNvSpPr/>
          <p:nvPr/>
        </p:nvSpPr>
        <p:spPr>
          <a:xfrm>
            <a:off x="1" y="3943350"/>
            <a:ext cx="5448299" cy="16093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96E79-A343-4F3F-9AA2-80FD02399655}"/>
              </a:ext>
            </a:extLst>
          </p:cNvPr>
          <p:cNvSpPr/>
          <p:nvPr/>
        </p:nvSpPr>
        <p:spPr>
          <a:xfrm>
            <a:off x="8877300" y="1009650"/>
            <a:ext cx="2362200" cy="4762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1E5FB5-60D3-4D1D-98A9-C337AF5ABE33}"/>
              </a:ext>
            </a:extLst>
          </p:cNvPr>
          <p:cNvSpPr txBox="1"/>
          <p:nvPr/>
        </p:nvSpPr>
        <p:spPr>
          <a:xfrm>
            <a:off x="1189941" y="1305342"/>
            <a:ext cx="40107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spc="300" dirty="0" smtClean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Спасибо!</a:t>
            </a:r>
            <a:endParaRPr lang="en-US" sz="4400" b="1" spc="300" dirty="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4E4491-BD41-440C-A4D6-188D5EDDCB0B}"/>
              </a:ext>
            </a:extLst>
          </p:cNvPr>
          <p:cNvSpPr/>
          <p:nvPr/>
        </p:nvSpPr>
        <p:spPr>
          <a:xfrm>
            <a:off x="929895" y="4219157"/>
            <a:ext cx="43945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200" dirty="0">
                <a:solidFill>
                  <a:schemeClr val="bg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Презентацию подготовил студент </a:t>
            </a:r>
          </a:p>
          <a:p>
            <a:pPr algn="ctr">
              <a:lnSpc>
                <a:spcPts val="2200"/>
              </a:lnSpc>
            </a:pPr>
            <a:r>
              <a:rPr lang="ru-RU" sz="1200" dirty="0">
                <a:solidFill>
                  <a:schemeClr val="bg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 курса ОФО 34/2 группы</a:t>
            </a:r>
          </a:p>
          <a:p>
            <a:pPr algn="ctr">
              <a:lnSpc>
                <a:spcPts val="2200"/>
              </a:lnSpc>
            </a:pPr>
            <a:r>
              <a:rPr lang="ru-RU" sz="1200" dirty="0">
                <a:solidFill>
                  <a:schemeClr val="bg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Макуха Лия</a:t>
            </a:r>
            <a:endParaRPr lang="ru-RU" sz="1200" dirty="0">
              <a:solidFill>
                <a:schemeClr val="bg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238383-C83D-43EE-B385-4D017D294C86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3497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B9DA843-F1CE-40D4-8D9A-B2C0D4D55527}"/>
              </a:ext>
            </a:extLst>
          </p:cNvPr>
          <p:cNvSpPr txBox="1"/>
          <p:nvPr/>
        </p:nvSpPr>
        <p:spPr>
          <a:xfrm>
            <a:off x="2438513" y="2243435"/>
            <a:ext cx="2762137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spc="300" dirty="0" smtClean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Есть вопросы?</a:t>
            </a:r>
            <a:endParaRPr lang="en-US" sz="2400" b="1" spc="3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6146" name="Picture 2" descr="Image result for гж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900" y="1485900"/>
            <a:ext cx="5452600" cy="528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380866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C394B2-D2CF-4EAB-9F51-FA902EE64081}"/>
              </a:ext>
            </a:extLst>
          </p:cNvPr>
          <p:cNvSpPr/>
          <p:nvPr/>
        </p:nvSpPr>
        <p:spPr>
          <a:xfrm>
            <a:off x="9359441" y="1"/>
            <a:ext cx="2830286" cy="2598056"/>
          </a:xfrm>
          <a:prstGeom prst="rect">
            <a:avLst/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089B0F-BC4C-40D6-9635-CDE108D4E610}"/>
              </a:ext>
            </a:extLst>
          </p:cNvPr>
          <p:cNvSpPr/>
          <p:nvPr/>
        </p:nvSpPr>
        <p:spPr>
          <a:xfrm>
            <a:off x="0" y="3802743"/>
            <a:ext cx="2830286" cy="305525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0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" l="-224" r="29" t="40"/>
          <a:stretch/>
        </p:blipFill>
        <p:spPr/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BB7C77D-5DA4-41EF-8459-DC20DA5EA9FD}"/>
              </a:ext>
            </a:extLst>
          </p:cNvPr>
          <p:cNvCxnSpPr>
            <a:cxnSpLocks/>
          </p:cNvCxnSpPr>
          <p:nvPr/>
        </p:nvCxnSpPr>
        <p:spPr>
          <a:xfrm flipV="1">
            <a:off x="0" y="668741"/>
            <a:ext cx="9089409" cy="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C7DCD2-7E96-4DC3-9DE8-2282C7035D7A}"/>
              </a:ext>
            </a:extLst>
          </p:cNvPr>
          <p:cNvCxnSpPr>
            <a:cxnSpLocks/>
          </p:cNvCxnSpPr>
          <p:nvPr/>
        </p:nvCxnSpPr>
        <p:spPr>
          <a:xfrm flipV="1">
            <a:off x="3102591" y="6189259"/>
            <a:ext cx="8407874" cy="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D530DA5-0438-4D3C-B657-EAA5B882EF26}"/>
              </a:ext>
            </a:extLst>
          </p:cNvPr>
          <p:cNvSpPr/>
          <p:nvPr/>
        </p:nvSpPr>
        <p:spPr>
          <a:xfrm>
            <a:off x="5969474" y="1136176"/>
            <a:ext cx="5540991" cy="4582199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45255A-A923-462F-BCC7-6FAA7603C9D4}"/>
              </a:ext>
            </a:extLst>
          </p:cNvPr>
          <p:cNvSpPr/>
          <p:nvPr/>
        </p:nvSpPr>
        <p:spPr>
          <a:xfrm>
            <a:off x="6667253" y="2226946"/>
            <a:ext cx="410733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mtClean="0" sz="2000">
                <a:solidFill>
                  <a:schemeClr val="bg1"/>
                </a:solidFill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Гжель — </a:t>
            </a:r>
            <a:r>
              <a:rPr dirty="0" lang="ru-RU" sz="2000">
                <a:solidFill>
                  <a:schemeClr val="bg1"/>
                </a:solidFill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русский народный промысел, вид русской народной росписи, также один из традиционных российских центров производства керамики. </a:t>
            </a:r>
            <a:endParaRPr dirty="0" lang="en-ID" sz="2000">
              <a:solidFill>
                <a:schemeClr val="bg1"/>
              </a:solidFill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3076340422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0665568-0392-4FC4-827C-E2855D6ADC64}"/>
              </a:ext>
            </a:extLst>
          </p:cNvPr>
          <p:cNvSpPr/>
          <p:nvPr/>
        </p:nvSpPr>
        <p:spPr>
          <a:xfrm>
            <a:off x="0" y="1129393"/>
            <a:ext cx="3091543" cy="57032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3809E5-CB13-4C30-BB50-3DE0A27F0118}"/>
              </a:ext>
            </a:extLst>
          </p:cNvPr>
          <p:cNvSpPr/>
          <p:nvPr/>
        </p:nvSpPr>
        <p:spPr>
          <a:xfrm>
            <a:off x="7417042" y="2438776"/>
            <a:ext cx="4119461" cy="253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/>
              <a:t>В 1663 году царь Алексей Михайлович издал указ «во гжельской волости для аптекарских и алхимических сосудов прислать глины, которая годится к аптекарским сосудам». </a:t>
            </a:r>
            <a:endParaRPr dirty="0" lang="en-ID" sz="12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54B2F-5911-4ED1-96C8-FC7FD3B61289}"/>
              </a:ext>
            </a:extLst>
          </p:cNvPr>
          <p:cNvSpPr txBox="1"/>
          <p:nvPr/>
        </p:nvSpPr>
        <p:spPr>
          <a:xfrm rot="16200000">
            <a:off x="-791914" y="2921168"/>
            <a:ext cx="3992863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pc="300" sz="6000">
                <a:solidFill>
                  <a:schemeClr val="accent3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LOOK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E30110-54C3-42AA-8A50-7F4B71E0C4BA}"/>
              </a:ext>
            </a:extLst>
          </p:cNvPr>
          <p:cNvSpPr/>
          <p:nvPr/>
        </p:nvSpPr>
        <p:spPr>
          <a:xfrm>
            <a:off x="387178" y="5330124"/>
            <a:ext cx="2383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mtClean="0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Царь Алексей Иванович</a:t>
            </a:r>
          </a:p>
          <a:p>
            <a:pPr>
              <a:lnSpc>
                <a:spcPct val="150000"/>
              </a:lnSpc>
            </a:pPr>
            <a:r>
              <a:rPr dirty="0" lang="ru-RU" smtClean="0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Годы правления 14 </a:t>
            </a:r>
            <a:r>
              <a:rPr dirty="0" lang="ru-RU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(24) июля </a:t>
            </a:r>
            <a:r>
              <a:rPr b="1" dirty="0" lang="ru-RU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1645</a:t>
            </a:r>
            <a:r>
              <a:rPr dirty="0" lang="ru-RU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 — </a:t>
            </a:r>
            <a:r>
              <a:rPr dirty="0" lang="ru-RU" smtClean="0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29 </a:t>
            </a:r>
            <a:r>
              <a:rPr dirty="0" lang="ru-RU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января (8 февраля) </a:t>
            </a:r>
            <a:r>
              <a:rPr b="1" dirty="0" lang="ru-RU" smtClean="0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1676</a:t>
            </a:r>
            <a:endParaRPr b="1" dirty="0" lang="en-ID" sz="12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1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8981187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0665568-0392-4FC4-827C-E2855D6ADC64}"/>
              </a:ext>
            </a:extLst>
          </p:cNvPr>
          <p:cNvSpPr/>
          <p:nvPr/>
        </p:nvSpPr>
        <p:spPr>
          <a:xfrm>
            <a:off x="0" y="1129393"/>
            <a:ext cx="3091543" cy="57032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3809E5-CB13-4C30-BB50-3DE0A27F0118}"/>
              </a:ext>
            </a:extLst>
          </p:cNvPr>
          <p:cNvSpPr/>
          <p:nvPr/>
        </p:nvSpPr>
        <p:spPr>
          <a:xfrm>
            <a:off x="7417042" y="2438776"/>
            <a:ext cx="4119461" cy="29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i="1" lang="ru-RU"/>
              <a:t>«…Едва ли есть земля самая чистая и без </a:t>
            </a:r>
            <a:r>
              <a:rPr dirty="0" err="1" i="1" lang="ru-RU"/>
              <a:t>примешания</a:t>
            </a:r>
            <a:r>
              <a:rPr dirty="0" i="1" lang="ru-RU"/>
              <a:t> где на свете, кою химики девственницею называют, разве между глинами для фарфору употребляемыми, такова у нас гжельская… , которой нигде не видал я </a:t>
            </a:r>
            <a:r>
              <a:rPr dirty="0" err="1" i="1" lang="ru-RU"/>
              <a:t>белизною</a:t>
            </a:r>
            <a:r>
              <a:rPr dirty="0" i="1" lang="ru-RU"/>
              <a:t> </a:t>
            </a:r>
            <a:r>
              <a:rPr dirty="0" err="1" i="1" lang="ru-RU"/>
              <a:t>превосходнее</a:t>
            </a:r>
            <a:r>
              <a:rPr dirty="0" i="1" lang="ru-RU"/>
              <a:t>…».</a:t>
            </a:r>
            <a:endParaRPr dirty="0" i="1" lang="en-ID" sz="12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54B2F-5911-4ED1-96C8-FC7FD3B61289}"/>
              </a:ext>
            </a:extLst>
          </p:cNvPr>
          <p:cNvSpPr txBox="1"/>
          <p:nvPr/>
        </p:nvSpPr>
        <p:spPr>
          <a:xfrm rot="16200000">
            <a:off x="-791914" y="2921168"/>
            <a:ext cx="3992863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pc="300" sz="6000">
                <a:solidFill>
                  <a:schemeClr val="accent3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LOOK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E30110-54C3-42AA-8A50-7F4B71E0C4BA}"/>
              </a:ext>
            </a:extLst>
          </p:cNvPr>
          <p:cNvSpPr/>
          <p:nvPr/>
        </p:nvSpPr>
        <p:spPr>
          <a:xfrm>
            <a:off x="460197" y="6069227"/>
            <a:ext cx="2504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mtClean="0" sz="12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Михаил Васильевич Ломоносов</a:t>
            </a:r>
            <a:endParaRPr b="1" dirty="0" lang="en-ID" sz="12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pic>
        <p:nvPicPr>
          <p:cNvPr id="5" name="Рисунок 4"/>
          <p:cNvPicPr>
            <a:picLocks noChangeAspect="1" noGrp="1"/>
          </p:cNvPicPr>
          <p:nvPr>
            <p:ph idx="11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6" l="117" r="53" t="51"/>
          <a:stretch/>
        </p:blipFill>
        <p:spPr/>
      </p:pic>
    </p:spTree>
    <p:extLst>
      <p:ext uri="{BB962C8B-B14F-4D97-AF65-F5344CB8AC3E}">
        <p14:creationId xmlns:p14="http://schemas.microsoft.com/office/powerpoint/2010/main" val="1044429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0665568-0392-4FC4-827C-E2855D6ADC64}"/>
              </a:ext>
            </a:extLst>
          </p:cNvPr>
          <p:cNvSpPr/>
          <p:nvPr/>
        </p:nvSpPr>
        <p:spPr>
          <a:xfrm>
            <a:off x="0" y="1129393"/>
            <a:ext cx="3091543" cy="57032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3809E5-CB13-4C30-BB50-3DE0A27F0118}"/>
              </a:ext>
            </a:extLst>
          </p:cNvPr>
          <p:cNvSpPr/>
          <p:nvPr/>
        </p:nvSpPr>
        <p:spPr>
          <a:xfrm>
            <a:off x="7417042" y="2438776"/>
            <a:ext cx="41194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dirty="0"/>
              <a:t>императрице Елизавете </a:t>
            </a:r>
            <a:r>
              <a:rPr lang="ru-RU" dirty="0" smtClean="0"/>
              <a:t>был создан первый фарфоровый завод </a:t>
            </a:r>
            <a:r>
              <a:rPr lang="ru-RU" dirty="0"/>
              <a:t>в России.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54B2F-5911-4ED1-96C8-FC7FD3B61289}"/>
              </a:ext>
            </a:extLst>
          </p:cNvPr>
          <p:cNvSpPr txBox="1"/>
          <p:nvPr/>
        </p:nvSpPr>
        <p:spPr>
          <a:xfrm rot="16200000">
            <a:off x="-791914" y="2921168"/>
            <a:ext cx="3992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spc="300" dirty="0">
                <a:solidFill>
                  <a:schemeClr val="accent3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LOOK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E30110-54C3-42AA-8A50-7F4B71E0C4BA}"/>
              </a:ext>
            </a:extLst>
          </p:cNvPr>
          <p:cNvSpPr/>
          <p:nvPr/>
        </p:nvSpPr>
        <p:spPr>
          <a:xfrm>
            <a:off x="387178" y="5330124"/>
            <a:ext cx="2383318" cy="116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 smtClean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Цар</a:t>
            </a:r>
            <a:r>
              <a:rPr lang="ru-RU" sz="1200" dirty="0" smtClean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ица Елизавета Петровна</a:t>
            </a:r>
          </a:p>
          <a:p>
            <a:pPr>
              <a:lnSpc>
                <a:spcPct val="150000"/>
              </a:lnSpc>
            </a:pPr>
            <a:r>
              <a:rPr lang="ru-RU" sz="1200" dirty="0" smtClean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Годы </a:t>
            </a:r>
            <a:r>
              <a:rPr lang="ru-RU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правления  25 ноября (6 декабря) </a:t>
            </a:r>
            <a:r>
              <a:rPr lang="ru-RU" sz="1200" b="1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1741</a:t>
            </a:r>
            <a:r>
              <a:rPr lang="ru-RU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года </a:t>
            </a:r>
            <a:r>
              <a:rPr lang="ru-RU" sz="1200" dirty="0" smtClean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— </a:t>
            </a:r>
            <a:r>
              <a:rPr lang="ru-RU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25 декабря </a:t>
            </a:r>
            <a:r>
              <a:rPr lang="ru-RU" sz="1200" b="1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1761</a:t>
            </a:r>
            <a:r>
              <a:rPr lang="ru-RU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(5 января 1762)</a:t>
            </a:r>
            <a:endParaRPr lang="en-ID" sz="1200" b="1" dirty="0"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pic>
        <p:nvPicPr>
          <p:cNvPr id="2051" name="Picture 3" descr="Image result for царица елизав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499" y="840473"/>
            <a:ext cx="5784083" cy="433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111165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3F3E80-E93A-464B-95D5-28D6D283D5C2}"/>
              </a:ext>
            </a:extLst>
          </p:cNvPr>
          <p:cNvSpPr/>
          <p:nvPr/>
        </p:nvSpPr>
        <p:spPr>
          <a:xfrm>
            <a:off x="6370316" y="4099469"/>
            <a:ext cx="50638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Павел Куликов, </a:t>
            </a:r>
            <a:r>
              <a:rPr dirty="0" lang="ru-RU" smtClean="0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основатель первого фарфорового завода, </a:t>
            </a:r>
            <a:r>
              <a:rPr dirty="0" lang="ru-RU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научился технике изготовления фарфора, работая на заводе Отто в селе Перово. </a:t>
            </a:r>
            <a:endParaRPr dirty="0" lang="en-ID" sz="16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5D2F7C-39E2-4C46-9E6B-8388606BB814}"/>
              </a:ext>
            </a:extLst>
          </p:cNvPr>
          <p:cNvSpPr/>
          <p:nvPr/>
        </p:nvSpPr>
        <p:spPr>
          <a:xfrm>
            <a:off x="6370317" y="2852349"/>
            <a:ext cx="50638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Около 1800 года в деревне Володино </a:t>
            </a:r>
            <a:r>
              <a:rPr dirty="0" err="1" lang="ru-RU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Бронницкого</a:t>
            </a:r>
            <a:r>
              <a:rPr dirty="0" lang="ru-RU" sz="1600">
                <a:latin typeface="Lato "/>
                <a:ea charset="0" panose="020F0502020204030203" pitchFamily="34" typeface="Lato Black"/>
                <a:cs charset="0" panose="020F0502020204030203" pitchFamily="34" typeface="Lato Black"/>
              </a:rPr>
              <a:t> уезда крестьяне, братья Куликовы, нашли состав белой фаянсовой массы.</a:t>
            </a:r>
            <a:endParaRPr dirty="0" lang="en-ID" sz="1600">
              <a:latin typeface="Lato "/>
              <a:ea charset="0" panose="020F0502020204030203" pitchFamily="34" typeface="Lato Black"/>
              <a:cs charset="0" panose="020F0502020204030203" pitchFamily="34" typeface="Lato Black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DA843-F1CE-40D4-8D9A-B2C0D4D55527}"/>
              </a:ext>
            </a:extLst>
          </p:cNvPr>
          <p:cNvSpPr txBox="1"/>
          <p:nvPr/>
        </p:nvSpPr>
        <p:spPr>
          <a:xfrm>
            <a:off x="6268184" y="1705048"/>
            <a:ext cx="4964948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tlCol="0" wrap="square">
            <a:spAutoFit/>
          </a:bodyPr>
          <a:lstStyle/>
          <a:p>
            <a:r>
              <a:rPr b="1" dirty="0" lang="ru-RU" smtClean="0" spc="300" sz="32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БРАТЬЯ КУЛИКОВЫ</a:t>
            </a:r>
            <a:endParaRPr b="1" dirty="0" lang="en-US" spc="300" sz="3200">
              <a:solidFill>
                <a:schemeClr val="bg1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pic>
        <p:nvPicPr>
          <p:cNvPr id="4" name="Рисунок 3"/>
          <p:cNvPicPr>
            <a:picLocks noChangeAspect="1" noGrp="1"/>
          </p:cNvPicPr>
          <p:nvPr>
            <p:ph idx="10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" t="147"/>
          <a:stretch/>
        </p:blipFill>
        <p:spPr>
          <a:xfrm>
            <a:off x="0" y="1997436"/>
            <a:ext cx="5834743" cy="3723502"/>
          </a:xfrm>
        </p:spPr>
      </p:pic>
    </p:spTree>
    <p:extLst>
      <p:ext uri="{BB962C8B-B14F-4D97-AF65-F5344CB8AC3E}">
        <p14:creationId xmlns:p14="http://schemas.microsoft.com/office/powerpoint/2010/main" val="535911202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A54D0E0-19BB-4B89-8481-4F055667A92F}"/>
              </a:ext>
            </a:extLst>
          </p:cNvPr>
          <p:cNvSpPr/>
          <p:nvPr/>
        </p:nvSpPr>
        <p:spPr>
          <a:xfrm>
            <a:off x="11327642" y="-1"/>
            <a:ext cx="864358" cy="2797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A604A1-D034-4A1D-B55C-A5EFE5B84C21}"/>
              </a:ext>
            </a:extLst>
          </p:cNvPr>
          <p:cNvSpPr/>
          <p:nvPr/>
        </p:nvSpPr>
        <p:spPr>
          <a:xfrm>
            <a:off x="5879911" y="5036457"/>
            <a:ext cx="864358" cy="1821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C42968-E087-4293-9622-C4C24BF7BEF1}"/>
              </a:ext>
            </a:extLst>
          </p:cNvPr>
          <p:cNvSpPr txBox="1"/>
          <p:nvPr/>
        </p:nvSpPr>
        <p:spPr>
          <a:xfrm>
            <a:off x="1103870" y="2030105"/>
            <a:ext cx="4155067" cy="212365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b="1" dirty="0" lang="ru-RU" smtClean="0" spc="300" sz="4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Изначально гжель была разноцветная</a:t>
            </a:r>
            <a:endParaRPr b="1" dirty="0" lang="en-US" spc="300" sz="44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AACBC6-3A94-4AEE-9A9D-65D07F88B16F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613678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E64214-7ED9-4B57-88A9-E3C480EACB2B}"/>
              </a:ext>
            </a:extLst>
          </p:cNvPr>
          <p:cNvSpPr txBox="1"/>
          <p:nvPr/>
        </p:nvSpPr>
        <p:spPr>
          <a:xfrm>
            <a:off x="9565943" y="150913"/>
            <a:ext cx="1667302" cy="186204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b="1" dirty="0" lang="en-US" spc="300" sz="115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03</a:t>
            </a:r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1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107"/>
          <a:stretch/>
        </p:blipFill>
        <p:spPr/>
      </p:pic>
    </p:spTree>
    <p:extLst>
      <p:ext uri="{BB962C8B-B14F-4D97-AF65-F5344CB8AC3E}">
        <p14:creationId xmlns:p14="http://schemas.microsoft.com/office/powerpoint/2010/main" val="2180491108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EBC000-5376-D246-A609-85C6C0FFED92}"/>
              </a:ext>
            </a:extLst>
          </p:cNvPr>
          <p:cNvSpPr>
            <a:spLocks noGrp="1"/>
          </p:cNvSpPr>
          <p:nvPr>
            <p:ph idx="11" sz="quarter" type="pic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C265DA-FF2D-4AE4-857F-7F26C7539888}"/>
              </a:ext>
            </a:extLst>
          </p:cNvPr>
          <p:cNvSpPr/>
          <p:nvPr/>
        </p:nvSpPr>
        <p:spPr>
          <a:xfrm>
            <a:off x="6346210" y="1037230"/>
            <a:ext cx="5090614" cy="582077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algn="l" blurRad="177800" dist="38100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1DCA46-C0EC-41D7-AD33-309E10203827}"/>
              </a:ext>
            </a:extLst>
          </p:cNvPr>
          <p:cNvSpPr txBox="1"/>
          <p:nvPr/>
        </p:nvSpPr>
        <p:spPr>
          <a:xfrm>
            <a:off x="655738" y="1037230"/>
            <a:ext cx="3655815" cy="212365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pc="300" sz="4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Техника нанесения узора</a:t>
            </a:r>
            <a:endParaRPr dirty="0" lang="en-US" spc="300" sz="44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EF7458-C1B8-41DF-AC61-B2C06961040E}"/>
              </a:ext>
            </a:extLst>
          </p:cNvPr>
          <p:cNvSpPr/>
          <p:nvPr/>
        </p:nvSpPr>
        <p:spPr>
          <a:xfrm>
            <a:off x="655738" y="3420393"/>
            <a:ext cx="41194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Наносится гжельский узор черным кобальтом, а синь свою после обжига получает.</a:t>
            </a:r>
            <a:br>
              <a:rPr dirty="0" lang="ru-RU"/>
            </a:br>
            <a:r>
              <a:rPr dirty="0" lang="ru-RU"/>
              <a:t>Гжельские мастера различают 20 оттенков синего.</a:t>
            </a:r>
            <a:br>
              <a:rPr dirty="0" lang="ru-RU"/>
            </a:br>
            <a:r>
              <a:rPr dirty="0" lang="ru-RU"/>
              <a:t>Будет цвет светлее или темнее, все от мастера зависит. Как он кистью мазок положит.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84DCB2-45F3-4319-BA8D-D3B10E3ED1AE}"/>
              </a:ext>
            </a:extLst>
          </p:cNvPr>
          <p:cNvSpPr txBox="1"/>
          <p:nvPr/>
        </p:nvSpPr>
        <p:spPr>
          <a:xfrm rot="5400000">
            <a:off x="8969544" y="3059977"/>
            <a:ext cx="3992863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2800">
                <a:solidFill>
                  <a:schemeClr val="bg1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Гжельская роспись</a:t>
            </a:r>
            <a:endParaRPr b="1" dirty="0" lang="en-US" spc="300" sz="2800">
              <a:solidFill>
                <a:schemeClr val="bg1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0" sz="quarter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" r="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8272433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Grp="1"/>
          </p:cNvPicPr>
          <p:nvPr>
            <p:ph idx="10" sz="quarter" type="pic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" l="-516" r="110" t="145"/>
          <a:stretch/>
        </p:blipFill>
        <p:spPr>
          <a:xfrm>
            <a:off x="784621" y="1005017"/>
            <a:ext cx="6609415" cy="468733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A16F1E-F1CA-4785-86E0-490AC6B78514}"/>
              </a:ext>
            </a:extLst>
          </p:cNvPr>
          <p:cNvSpPr txBox="1"/>
          <p:nvPr/>
        </p:nvSpPr>
        <p:spPr>
          <a:xfrm>
            <a:off x="7852228" y="1584839"/>
            <a:ext cx="3570515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36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Главный секрет гжели — мазок</a:t>
            </a:r>
            <a:endParaRPr b="1" dirty="0" lang="en-US" spc="300" sz="36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BA5A42-EAAF-4B96-8EFC-B0E85C484790}"/>
              </a:ext>
            </a:extLst>
          </p:cNvPr>
          <p:cNvSpPr/>
          <p:nvPr/>
        </p:nvSpPr>
        <p:spPr>
          <a:xfrm>
            <a:off x="7925462" y="3542996"/>
            <a:ext cx="2989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Характерный прием гжельской росписи – так называемый «мазок с тенями».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B4746E-53B2-41BF-B982-85D5610D9A0B}"/>
              </a:ext>
            </a:extLst>
          </p:cNvPr>
          <p:cNvSpPr txBox="1"/>
          <p:nvPr/>
        </p:nvSpPr>
        <p:spPr>
          <a:xfrm rot="16200000">
            <a:off x="-1836288" y="3761548"/>
            <a:ext cx="4688113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pc="300" sz="4400">
                <a:solidFill>
                  <a:schemeClr val="tx2"/>
                </a:solidFill>
                <a:latin charset="0" panose="02020404030301010803" pitchFamily="18" typeface="Garamond"/>
                <a:ea charset="0" panose="020F0502020204030203" pitchFamily="34" typeface="Lato"/>
                <a:cs charset="0" panose="020F0502020204030203" pitchFamily="34" typeface="Lato"/>
              </a:rPr>
              <a:t>ТЕХНИКА</a:t>
            </a:r>
            <a:endParaRPr b="1" dirty="0" lang="en-US" spc="300" sz="4400">
              <a:solidFill>
                <a:schemeClr val="tx2"/>
              </a:solidFill>
              <a:latin charset="0" panose="02020404030301010803" pitchFamily="18" typeface="Garamond"/>
              <a:ea charset="0" panose="020F0502020204030203" pitchFamily="34" typeface="Lato"/>
              <a:cs charset="0" panose="020F0502020204030203" pitchFamily="34" typeface="Lato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07DB72-0C6F-447D-98A1-5A6F0E9BE07D}"/>
              </a:ext>
            </a:extLst>
          </p:cNvPr>
          <p:cNvCxnSpPr>
            <a:cxnSpLocks/>
          </p:cNvCxnSpPr>
          <p:nvPr/>
        </p:nvCxnSpPr>
        <p:spPr>
          <a:xfrm>
            <a:off x="507769" y="721214"/>
            <a:ext cx="0" cy="24138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254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95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296C71"/>
      </a:accent1>
      <a:accent2>
        <a:srgbClr val="AD7449"/>
      </a:accent2>
      <a:accent3>
        <a:srgbClr val="E8B08D"/>
      </a:accent3>
      <a:accent4>
        <a:srgbClr val="CCB6AB"/>
      </a:accent4>
      <a:accent5>
        <a:srgbClr val="DFCBC2"/>
      </a:accent5>
      <a:accent6>
        <a:srgbClr val="C58755"/>
      </a:accent6>
      <a:hlink>
        <a:srgbClr val="8D5E3B"/>
      </a:hlink>
      <a:folHlink>
        <a:srgbClr val="704A2E"/>
      </a:folHlink>
    </a:clrScheme>
    <a:fontScheme name="Custom 17">
      <a:majorFont>
        <a:latin typeface="Garamo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7043</TotalTime>
  <Words>251</Words>
  <Application>Microsoft Office PowerPoint</Application>
  <PresentationFormat>Широкоэкранный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Garamond</vt:lpstr>
      <vt:lpstr>Lato</vt:lpstr>
      <vt:lpstr>Lato </vt:lpstr>
      <vt:lpstr>Lato Black</vt:lpstr>
      <vt:lpstr>Lato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Admin</cp:lastModifiedBy>
  <cp:revision>83</cp:revision>
  <dcterms:created xsi:type="dcterms:W3CDTF">2018-11-24T07:45:00Z</dcterms:created>
  <dcterms:modified xsi:type="dcterms:W3CDTF">2019-12-05T17:02:33Z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758165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