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3E1FD21-98E2-4BDB-A541-41F02D835B05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C1D68B-38F2-4BB6-AE22-E159648206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Имя в судьбе человека и литературы.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500570"/>
            <a:ext cx="5486416" cy="5837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Дарсалямова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Жанетта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043890" cy="1000132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Славяне выбирали для именования своих детей любые слова, отражающие в себе различные свойства и качества людей: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71490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особенности их характера: Умник, Храбр, Добр, </a:t>
            </a:r>
            <a:r>
              <a:rPr lang="ru-RU" dirty="0" err="1"/>
              <a:t>Хитр</a:t>
            </a:r>
            <a:r>
              <a:rPr lang="ru-RU" dirty="0"/>
              <a:t>;</a:t>
            </a:r>
          </a:p>
          <a:p>
            <a:r>
              <a:rPr lang="ru-RU" dirty="0"/>
              <a:t>особенности поведения, речи: </a:t>
            </a:r>
            <a:r>
              <a:rPr lang="ru-RU" dirty="0" err="1"/>
              <a:t>Молчан</a:t>
            </a:r>
            <a:r>
              <a:rPr lang="ru-RU" dirty="0"/>
              <a:t>;</a:t>
            </a:r>
          </a:p>
          <a:p>
            <a:r>
              <a:rPr lang="ru-RU" dirty="0"/>
              <a:t>физические достоинства и недостатки: Косой, Хромой, </a:t>
            </a:r>
            <a:r>
              <a:rPr lang="ru-RU" dirty="0" err="1"/>
              <a:t>Красава</a:t>
            </a:r>
            <a:r>
              <a:rPr lang="ru-RU" dirty="0"/>
              <a:t>, Кудряш, Черняк, </a:t>
            </a:r>
            <a:r>
              <a:rPr lang="ru-RU" dirty="0" err="1"/>
              <a:t>Беляй</a:t>
            </a:r>
            <a:r>
              <a:rPr lang="ru-RU" dirty="0"/>
              <a:t>;</a:t>
            </a:r>
          </a:p>
          <a:p>
            <a:r>
              <a:rPr lang="ru-RU" dirty="0"/>
              <a:t>время и «очередность» появления того или иного ребенка в семье: Меньшак, Старшой, Первый, Второй, Третьяк;</a:t>
            </a:r>
          </a:p>
          <a:p>
            <a:r>
              <a:rPr lang="ru-RU" dirty="0"/>
              <a:t>профессию: Селянин, Кожемяка:</a:t>
            </a:r>
          </a:p>
          <a:p>
            <a:r>
              <a:rPr lang="ru-RU" dirty="0"/>
              <a:t>по черте характера: Добрыня, Молчун, Умник, </a:t>
            </a:r>
            <a:r>
              <a:rPr lang="ru-RU" dirty="0" err="1"/>
              <a:t>Несмеяна</a:t>
            </a:r>
            <a:r>
              <a:rPr lang="ru-RU" dirty="0"/>
              <a:t>;</a:t>
            </a:r>
          </a:p>
          <a:p>
            <a:r>
              <a:rPr lang="ru-RU" dirty="0"/>
              <a:t>по прозвищу: Зайцев, Горяев, Нежданов…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1.1. ИМЯ И ХАРАКТЕР – ВЗАИМОСВЯЗЬ И СФЕРЫ ВЛИЯНИЯ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Характер, судьба и важные этапы в жизни – это переменные показатели в эзотерическом учении, которые можно корректировать. </a:t>
            </a:r>
            <a:r>
              <a:rPr lang="ru-RU" b="1" dirty="0"/>
              <a:t>Характер.</a:t>
            </a:r>
            <a:r>
              <a:rPr lang="ru-RU" dirty="0"/>
              <a:t> Ярких примеров влияния имени на характер человека великое множество, достаточно взять учебник по истории и убедиться в этом.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Александр Суворов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 летописях сказано, что один из величайших полководцев – Александр Суворов - родился очень болезненным, слабым и нежизнеспособным ребенком. Его мать, едва взглянув на свое дитя и услышав его жалобное «А-а-а» решила, что это знак свыше. Она нарекла младенца Александром, что в переводе с древнегреческого языка означает «Защитник людей». Как сложилась судьба мальчика и кем стал маленький Саша, – это общеизвестные факты, не нуждающиеся в подробном описании.</a:t>
            </a:r>
          </a:p>
        </p:txBody>
      </p:sp>
      <p:pic>
        <p:nvPicPr>
          <p:cNvPr id="1026" name="Picture 2" descr="C:\Users\дом\Desktop\Foto-Suvorova-interesnyefakty.org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83272"/>
            <a:ext cx="2786082" cy="44603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Судьба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859340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Известные астрологи, маги и даже буддистские учителя уверены, что судьба человека напрямую зависит от его имени. В любой вере есть свои Святые, которые почитаются либо преподобными, либо мучениками. Еще с древности было принято считать, что присвоить ребенку имя праведника – к легкой и счастливой судьбе, а великомученика – к многочисленным препятствиям, бесконечным проблемам и тяжелой дороге к достижению цели.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601188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1.2.ИНТЕРЕСНЫЕ </a:t>
            </a:r>
            <a:r>
              <a:rPr lang="ru-RU" b="1" dirty="0"/>
              <a:t>ФАКТЫ О ВЛИЯНИИ ИМЕНИ НА </a:t>
            </a:r>
            <a:r>
              <a:rPr lang="ru-RU" b="1" dirty="0" smtClean="0"/>
              <a:t>ХАРАКТЕР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оказывает огромное влияние на характер и судьбу человека, а человек на имя. Он не сразу осознает значение своего имени. Но, подрастая, ребенок понимает значимость его. Некоторые имена в силу разных причин становятся нелепыми, вызывают насмешки. Одни примиряются с таким именем, другие страдают, а третьи стремятся поменять его. Человек, названный неблагозвучным именем, может сторониться того общества, в котором его имя считается не только смешным, но и обидным.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1.3</a:t>
            </a:r>
            <a:r>
              <a:rPr lang="ru-RU" dirty="0"/>
              <a:t> </a:t>
            </a:r>
            <a:r>
              <a:rPr lang="ru-RU" b="1" dirty="0"/>
              <a:t>Значение имен в русской литературе.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мы обратимся к литературе, то художественные типы (образы) – это глубокие обобщения действительности; хотя и подсознательные, но чрезвычайно общие и чрезвычайно точные наведения. Художественный тип сгущает восприятие и потому правдивее самой жизненной правды и реальнее самой действительности.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1.4 Говорящие фамилии и их роль в художественном произведении.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Приём использования </a:t>
            </a:r>
            <a:r>
              <a:rPr lang="ru-RU" b="1" dirty="0"/>
              <a:t>« говорящих»</a:t>
            </a:r>
            <a:r>
              <a:rPr lang="ru-RU" dirty="0"/>
              <a:t> фамилий и имён часто используется авторами произведений. Особенно он был популярен в  первой половине 19 века, хотя во все времена он помогает писателям при создании их творений.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Писатели 19 века продолжили эту традицию. Столько  «говорящих» фамилий было ими придумано! Многие стали нарицательными, так как их характеры были свойственны многим людям. Да и сегодня эти слова актуальны, так как есть, к сожалению, среди нас и </a:t>
            </a:r>
            <a:r>
              <a:rPr lang="ru-RU" dirty="0" err="1"/>
              <a:t>обломовы</a:t>
            </a:r>
            <a:r>
              <a:rPr lang="ru-RU" dirty="0"/>
              <a:t>, </a:t>
            </a:r>
            <a:r>
              <a:rPr lang="ru-RU" dirty="0" err="1"/>
              <a:t>и</a:t>
            </a:r>
            <a:r>
              <a:rPr lang="ru-RU" dirty="0"/>
              <a:t>  </a:t>
            </a:r>
            <a:r>
              <a:rPr lang="ru-RU" dirty="0" err="1"/>
              <a:t>молчалины</a:t>
            </a:r>
            <a:r>
              <a:rPr lang="ru-RU" dirty="0"/>
              <a:t>, </a:t>
            </a:r>
            <a:r>
              <a:rPr lang="ru-RU" dirty="0" err="1"/>
              <a:t>и</a:t>
            </a:r>
            <a:r>
              <a:rPr lang="ru-RU" dirty="0"/>
              <a:t> </a:t>
            </a:r>
            <a:r>
              <a:rPr lang="ru-RU" dirty="0" err="1"/>
              <a:t>скотинины</a:t>
            </a:r>
            <a:r>
              <a:rPr lang="ru-RU" dirty="0"/>
              <a:t> </a:t>
            </a:r>
            <a:r>
              <a:rPr lang="ru-RU" dirty="0" err="1"/>
              <a:t>и</a:t>
            </a:r>
            <a:r>
              <a:rPr lang="ru-RU" dirty="0"/>
              <a:t> многие другие.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/>
              <a:t>Фамилии, по которым открыто можно понять отношение автора к героям, какие черты он выделяет в них (Скотинин, Скалозуб, Обломов, Собакевич и другие)</a:t>
            </a:r>
          </a:p>
          <a:p>
            <a:pPr lvl="0"/>
            <a:r>
              <a:rPr lang="ru-RU" dirty="0"/>
              <a:t>Фамилии и имена значение которых понимается по этимологии слова (Фамусов, </a:t>
            </a:r>
            <a:r>
              <a:rPr lang="ru-RU" dirty="0" err="1"/>
              <a:t>Простакова</a:t>
            </a:r>
            <a:r>
              <a:rPr lang="ru-RU" dirty="0"/>
              <a:t>, </a:t>
            </a:r>
            <a:r>
              <a:rPr lang="ru-RU" dirty="0" err="1"/>
              <a:t>Митрофан</a:t>
            </a:r>
            <a:r>
              <a:rPr lang="ru-RU" dirty="0"/>
              <a:t>. Софья, Лариса).</a:t>
            </a:r>
          </a:p>
          <a:p>
            <a:pPr lvl="0"/>
            <a:r>
              <a:rPr lang="ru-RU" dirty="0"/>
              <a:t>Фамилия может подсказать род деятельности героя: профессор Преображенский в «Собачьем сердце» М.Булгакова.</a:t>
            </a:r>
          </a:p>
          <a:p>
            <a:pPr lvl="0"/>
            <a:r>
              <a:rPr lang="ru-RU" dirty="0"/>
              <a:t>Некоторые придуманные авторами фамилии не прямо указывают на черты данного героя, а словно помогают понять целое социальное явление, которое раскрывается этим образом ( имя сына героя рассказа А.П.Чехова « Толстый и Тонкий» — </a:t>
            </a:r>
            <a:r>
              <a:rPr lang="ru-RU" dirty="0" err="1"/>
              <a:t>Нафанаил</a:t>
            </a:r>
            <a:r>
              <a:rPr lang="ru-RU" dirty="0"/>
              <a:t>, Акакий Акакиевич </a:t>
            </a:r>
            <a:r>
              <a:rPr lang="ru-RU" dirty="0" err="1"/>
              <a:t>Башмачкин</a:t>
            </a:r>
            <a:r>
              <a:rPr lang="ru-RU" dirty="0"/>
              <a:t> в «Шинели Н.В.Гоголя, </a:t>
            </a:r>
            <a:r>
              <a:rPr lang="ru-RU" dirty="0" err="1"/>
              <a:t>Лоханкин</a:t>
            </a:r>
            <a:r>
              <a:rPr lang="ru-RU" dirty="0"/>
              <a:t> </a:t>
            </a:r>
            <a:r>
              <a:rPr lang="ru-RU" dirty="0" err="1"/>
              <a:t>Васисуалий</a:t>
            </a:r>
            <a:r>
              <a:rPr lang="ru-RU" dirty="0"/>
              <a:t> И.Ильфа и Е.Петрова из «Золотого телёнка»)</a:t>
            </a:r>
          </a:p>
          <a:p>
            <a:pPr lvl="0"/>
            <a:r>
              <a:rPr lang="ru-RU" dirty="0"/>
              <a:t>Фамилии героев могут создавать и своеобразную атмосферу произведения. Так в рассказе А.Чехова « Страшная ночь» есть Черепов, </a:t>
            </a:r>
            <a:r>
              <a:rPr lang="ru-RU" dirty="0" err="1"/>
              <a:t>Челюстов</a:t>
            </a:r>
            <a:r>
              <a:rPr lang="ru-RU" dirty="0"/>
              <a:t>, Панихидин, Трупов, Погостов. Они добавляют страха в рассказ.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Таким образом</a:t>
            </a:r>
            <a:r>
              <a:rPr lang="ru-RU" dirty="0"/>
              <a:t>, роль «говорящих» имён и фамилий в литературе велика. Они играют существенную роль при создании литературно-художественного текста,  являются неотъемлемыми составляющими стиля и языка писателя, тесно связаны с темой произведения, идеями автора, изображаемым временем и пространством, сутью создаваемых образов.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Нет ни одного человека, у которого не было бы имени. На свете существует огромное количество имён. Но человек при рождении получает только одно.</a:t>
            </a:r>
          </a:p>
          <a:p>
            <a:r>
              <a:rPr lang="ru-RU" dirty="0"/>
              <a:t>С этим именем он идёт по жизни, порой даже не задумываясь, что у его имени может быть очень интересная история, связанная с его происхождением или </a:t>
            </a:r>
            <a:r>
              <a:rPr lang="ru-RU" dirty="0" smtClean="0"/>
              <a:t>толкованием.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 </a:t>
            </a:r>
            <a:r>
              <a:rPr lang="ru-RU" dirty="0"/>
              <a:t>давних времен люди заметили, что имя влияет на судьбу человека, играет определенную роль в становлении его характера. Зная имя, можно судить о происхождении, национальности, вероисповедании человека. Одно звучание имени дает большое количество информации. Имя может звучать благозвучно, ласково, нежно, возвышенно, приятно, а может — настораживающее, сухо, устрашающе, вызывать неприятные эмоции, заставлять внутренне съежиться, напрячься, похолодеть.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357188"/>
            <a:ext cx="8229600" cy="6143625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Люди с древних времён старались использовать имена со смыслом – «говорящие» имена, которые выражали пожелания близких или отражали его происхождение и общественное положение. Эта традиция во многом сохраняется и сегодня. В литературе очень часто используется такой приём, который называется «говорящие имена». Через имя автор старается передать нам своё отношение к герою, дать ему косвенную характеристику, чтобы мы, даже едва познакомившись с персонажем, не читая произведение, могли догадаться, что он из себя представляет. А когда читаешь произведение и вдумываешься в его содержание, «говорящие» имена помогают глубже понять характер, привычки, поведение литературных персонажей. Я убедилась в этом, читая произведения Н.В.Гоголя «Ревизор», Д.И.Фонвизина «Недоросль». Эти писатели очень тонко и точно умеют «наградить» именами своих героев. Но для исследования я выбрала произведения, при изучении которых на уроках литературы мы не рассматривали, какое значение имеет имя или фамилия героя для понимания его характера. Это рассказы Л.Н.Толстого «</a:t>
            </a:r>
            <a:r>
              <a:rPr lang="ru-RU" dirty="0" err="1"/>
              <a:t>Муму</a:t>
            </a:r>
            <a:r>
              <a:rPr lang="ru-RU" dirty="0"/>
              <a:t>», повесть И.С.Тургенева «Ася», романы А.С.Пушкина «Дубровский» и «Капитанская дочка», рассказы А.П.Чехова «Недоросль» и «Смерть чиновника». Художественный образ состоит не только из портрета характеристики, речи и действий персонажа, но и его имени. Многие писатели используют так называемые «говорящие имена» для усиления художественного  образа. Данные имена служат лейтмотивом к образу персонажа.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Объект исследования: </a:t>
            </a:r>
            <a:r>
              <a:rPr lang="ru-RU" dirty="0"/>
              <a:t>фамилии и имена героев.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Предмет исследования: </a:t>
            </a:r>
            <a:r>
              <a:rPr lang="ru-RU" dirty="0"/>
              <a:t>литературные произведения Н.В.Гоголя «Ревизор», Д.И.Фонвизина «Недоросль», Л.Н.Толстого «</a:t>
            </a:r>
            <a:r>
              <a:rPr lang="ru-RU" dirty="0" err="1"/>
              <a:t>Муму</a:t>
            </a:r>
            <a:r>
              <a:rPr lang="ru-RU" dirty="0"/>
              <a:t>», повесть И.С.Тургенева «Ася», романы А.С.Пушкина «Дубровский» и «Капитанская дочка», рассказы А.П.Чехова «Недоросль» и «Смерть чиновника».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Гипотеза:</a:t>
            </a:r>
            <a:endParaRPr lang="ru-RU" dirty="0"/>
          </a:p>
          <a:p>
            <a:r>
              <a:rPr lang="ru-RU" dirty="0"/>
              <a:t>Если проанализировать фамилии и имена литературных героев, то можно понять характер и объяснить поступки героев.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Методы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Анализ теоретических источников;</a:t>
            </a:r>
          </a:p>
          <a:p>
            <a:r>
              <a:rPr lang="ru-RU" dirty="0"/>
              <a:t>Наблюдение;</a:t>
            </a:r>
          </a:p>
          <a:p>
            <a:r>
              <a:rPr lang="ru-RU" dirty="0"/>
              <a:t>Описание;</a:t>
            </a:r>
          </a:p>
          <a:p>
            <a:r>
              <a:rPr lang="ru-RU" dirty="0"/>
              <a:t>Абстрагирование (отбор нужного материала);</a:t>
            </a:r>
          </a:p>
          <a:p>
            <a:r>
              <a:rPr lang="ru-RU" dirty="0"/>
              <a:t>Анализ и синтез.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Цель: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показать, как работает имя в художественном произведении;</a:t>
            </a:r>
          </a:p>
          <a:p>
            <a:r>
              <a:rPr lang="ru-RU" dirty="0"/>
              <a:t>2) доказать, что имя героя влияет на его судьбу в произведении.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изучить научную литературу, содержащую информацию о именах;</a:t>
            </a:r>
          </a:p>
          <a:p>
            <a:r>
              <a:rPr lang="ru-RU" dirty="0"/>
              <a:t>проанализировать литературные произведения;</a:t>
            </a:r>
          </a:p>
          <a:p>
            <a:r>
              <a:rPr lang="ru-RU" dirty="0"/>
              <a:t>выяснить, что означают имена литературных героев;</a:t>
            </a:r>
          </a:p>
          <a:p>
            <a:r>
              <a:rPr lang="ru-RU" dirty="0"/>
              <a:t>рассмотреть, как имя героя влияет на судьбу героя;</a:t>
            </a:r>
          </a:p>
          <a:p>
            <a:r>
              <a:rPr lang="ru-RU" dirty="0"/>
              <a:t>систематизировать собранный материал и создать презентацию для выступления.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ГЛАВА </a:t>
            </a:r>
            <a:r>
              <a:rPr lang="en-US" b="1" dirty="0"/>
              <a:t>I</a:t>
            </a:r>
            <a:r>
              <a:rPr lang="ru-RU" b="1" dirty="0"/>
              <a:t>. КАК ПОЯВИЛИСЬ ИМЕНА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Имена появились на заре человеческой истории, вместе с появлением речи. Хотя в современном понимании к личным именам первобытных племён лучше всего подошёл бы термин «прозвища». Тем не менее, имена пришли к людям раз и навсегда. Имя - это первое, что упоминается в разговоре, когда речь заходит о том или ином человеке. Каждый из нас носит какое-либо имя. По имени к нам обращаются, наши имена регистрируются в документах, наконец, мы сами будем давать имена нашим детям. А что же это такое – имя? Согласно словарю В.И. Даля, имя – это «название, наименование, слово, которым зовут, означают личность». «Имя - личное название человека, даваемое при рождении» (толковый словарь русского языка С.И. Ожегов, Н.Ю. Шведов).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</TotalTime>
  <Words>1035</Words>
  <Application>Microsoft Office PowerPoint</Application>
  <PresentationFormat>Экран (4:3)</PresentationFormat>
  <Paragraphs>58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Имя в судьбе человека и литературы.</vt:lpstr>
      <vt:lpstr>Актуальность темы </vt:lpstr>
      <vt:lpstr>Слайд 3</vt:lpstr>
      <vt:lpstr>Слайд 4</vt:lpstr>
      <vt:lpstr>Слайд 5</vt:lpstr>
      <vt:lpstr>Методы исследования: </vt:lpstr>
      <vt:lpstr>Цель: </vt:lpstr>
      <vt:lpstr>Задачи:</vt:lpstr>
      <vt:lpstr>ГЛАВА I. КАК ПОЯВИЛИСЬ ИМЕНА</vt:lpstr>
      <vt:lpstr>Славяне выбирали для именования своих детей любые слова, отражающие в себе различные свойства и качества людей: </vt:lpstr>
      <vt:lpstr>1.1. ИМЯ И ХАРАКТЕР – ВЗАИМОСВЯЗЬ И СФЕРЫ ВЛИЯНИЯ</vt:lpstr>
      <vt:lpstr>Александр Суворов </vt:lpstr>
      <vt:lpstr>Судьба.  </vt:lpstr>
      <vt:lpstr> 1.2.ИНТЕРЕСНЫЕ ФАКТЫ О ВЛИЯНИИ ИМЕНИ НА ХАРАКТЕР  Имя оказывает огромное влияние на характер и судьбу человека, а человек на имя. Он не сразу осознает значение своего имени. Но, подрастая, ребенок понимает значимость его. Некоторые имена в силу разных причин становятся нелепыми, вызывают насмешки. Одни примиряются с таким именем, другие страдают, а третьи стремятся поменять его. Человек, названный неблагозвучным именем, может сторониться того общества, в котором его имя считается не только смешным, но и обидным.  </vt:lpstr>
      <vt:lpstr>1.3 Значение имен в русской литературе.</vt:lpstr>
      <vt:lpstr>1.4 Говорящие фамилии и их роль в художественном произведении.</vt:lpstr>
      <vt:lpstr>Слайд 17</vt:lpstr>
      <vt:lpstr>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в судьбе человека и литературы.</dc:title>
  <dc:creator>дом</dc:creator>
  <cp:lastModifiedBy>дом</cp:lastModifiedBy>
  <cp:revision>6</cp:revision>
  <dcterms:created xsi:type="dcterms:W3CDTF">2022-02-03T16:44:08Z</dcterms:created>
  <dcterms:modified xsi:type="dcterms:W3CDTF">2022-02-03T17:36:46Z</dcterms:modified>
</cp:coreProperties>
</file>