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313" r:id="rId3"/>
    <p:sldId id="274" r:id="rId4"/>
    <p:sldId id="318" r:id="rId5"/>
    <p:sldId id="314" r:id="rId6"/>
    <p:sldId id="315" r:id="rId7"/>
    <p:sldId id="316" r:id="rId8"/>
    <p:sldId id="317" r:id="rId9"/>
    <p:sldId id="320" r:id="rId10"/>
    <p:sldId id="321" r:id="rId11"/>
    <p:sldId id="322" r:id="rId12"/>
    <p:sldId id="323" r:id="rId13"/>
    <p:sldId id="324" r:id="rId14"/>
    <p:sldId id="319" r:id="rId15"/>
    <p:sldId id="32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89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7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69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2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45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0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36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01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1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11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67D7F707-A9F4-41E4-BE04-EECC44B20A35}" type="datetimeFigureOut">
              <a:rPr lang="ru-RU" smtClean="0"/>
              <a:t>05.12.2022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4091874-B8DB-4008-9F94-B1D759798B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61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9621" y="886019"/>
            <a:ext cx="7475220" cy="2632349"/>
          </a:xfrm>
        </p:spPr>
        <p:txBody>
          <a:bodyPr>
            <a:normAutofit/>
          </a:bodyPr>
          <a:lstStyle/>
          <a:p>
            <a:r>
              <a:rPr lang="ru-RU" sz="2800" spc="50" dirty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– ВИКТОРИНА </a:t>
            </a:r>
            <a:r>
              <a:rPr lang="ru-RU" sz="3600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СКАЗКАМ</a:t>
            </a:r>
            <a:endParaRPr lang="ru-RU" sz="4400" dirty="0">
              <a:ln w="11430"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690" y="3808456"/>
            <a:ext cx="4531769" cy="27333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47" y="636530"/>
            <a:ext cx="1532943" cy="19161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771" y="455158"/>
            <a:ext cx="1548378" cy="2435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4662" y="485923"/>
            <a:ext cx="3328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Лобацевич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М.А.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" y="292892"/>
            <a:ext cx="8315325" cy="6236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1581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83" y="685800"/>
            <a:ext cx="4211241" cy="561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7" y="685800"/>
            <a:ext cx="4137659" cy="561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6557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385762"/>
            <a:ext cx="8205788" cy="615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8920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1" y="607218"/>
            <a:ext cx="4191597" cy="5588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02" y="607218"/>
            <a:ext cx="4191597" cy="5588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7188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" y="242889"/>
            <a:ext cx="8401050" cy="6300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3451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2633" y="2967335"/>
            <a:ext cx="7598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Благодарю за внимание!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1341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74771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ЦЕЛИ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0" y="1657350"/>
            <a:ext cx="7404653" cy="40386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•</a:t>
            </a:r>
            <a:r>
              <a:rPr lang="ru-RU" dirty="0">
                <a:solidFill>
                  <a:srgbClr val="002060"/>
                </a:solidFill>
              </a:rPr>
              <a:t>	ЗАКРЕПИТЬ И РАСШИРИТЬ ЗНАНИЯ ДЕТЕЙ О СКАЗКАХ, ПОЗНАКОМИТЬ С НОВЫМИ ПОНЯТИЯМИ «НАРОДНЫЕ» И «ЛИТЕРАТУРНЫЕ» СКАЗКИ;</a:t>
            </a:r>
          </a:p>
          <a:p>
            <a:pPr marL="34290" indent="0">
              <a:buNone/>
            </a:pPr>
            <a:r>
              <a:rPr lang="ru-RU" dirty="0">
                <a:solidFill>
                  <a:srgbClr val="002060"/>
                </a:solidFill>
              </a:rPr>
              <a:t>•	ПРОБУДИТЬ ИНТЕРЕС В ДЕТЯХ К ТЕАТРАЛИЗОВАННОЙ ИГРЕ; РАЗВИВАТЬ ИНТОНАЦИОННУЮ ВЫРАЗИТЕЛЬНОСТЬ РЕЧИ; ОБОГАЩАТЬ СЛОВАРНЫЙ ЗАПАС ДЕТЕЙ;</a:t>
            </a:r>
          </a:p>
          <a:p>
            <a:pPr marL="34290" indent="0">
              <a:buNone/>
            </a:pPr>
            <a:r>
              <a:rPr lang="ru-RU" dirty="0">
                <a:solidFill>
                  <a:srgbClr val="002060"/>
                </a:solidFill>
              </a:rPr>
              <a:t>•	СПОСОБСТВОВАТЬ РАЗВИТИЮ РЕЧИ, ВООБРАЖЕНИЯ, МЫШЛЕНИЯ, ПАМЯТИ;</a:t>
            </a:r>
          </a:p>
          <a:p>
            <a:pPr marL="34290" indent="0">
              <a:buNone/>
            </a:pPr>
            <a:r>
              <a:rPr lang="ru-RU" dirty="0">
                <a:solidFill>
                  <a:srgbClr val="002060"/>
                </a:solidFill>
              </a:rPr>
              <a:t>•	ВОСПИТЫВАТЬ ТАКИЕ КАЧЕСТВА, КАК ДРУЖЕЛЮБИЕ, ТОВАРИЩЕСТВО, ВЗАИМОВЫРУЧКА;</a:t>
            </a:r>
          </a:p>
          <a:p>
            <a:pPr marL="34290" indent="0">
              <a:buNone/>
            </a:pPr>
            <a:r>
              <a:rPr lang="ru-RU" dirty="0">
                <a:solidFill>
                  <a:srgbClr val="002060"/>
                </a:solidFill>
              </a:rPr>
              <a:t>•	ВЫЗВАТЬ ПОЛОЖИТЕЛЬНЫЙ ЭМОЦИОНАЛЬНЫЙ ОТКЛИК.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22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noaction"/>
          </p:cNvPr>
          <p:cNvSpPr/>
          <p:nvPr/>
        </p:nvSpPr>
        <p:spPr>
          <a:xfrm>
            <a:off x="2648910" y="3827902"/>
            <a:ext cx="3965489" cy="908965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50" normalizeH="0" baseline="0" noProof="0" dirty="0" smtClean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</a:rPr>
              <a:t>ОТГАДАЙ</a:t>
            </a:r>
            <a:r>
              <a:rPr kumimoji="0" lang="ru-RU" sz="2800" b="1" i="0" u="none" strike="noStrike" kern="0" cap="none" spc="50" normalizeH="0" noProof="0" dirty="0" smtClean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</a:rPr>
              <a:t> ЧЬЯ ПЕСЕНКА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648910" y="1149646"/>
            <a:ext cx="3965489" cy="908965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spc="50" dirty="0" smtClean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ОТГАДАЙ СКАЗОЧНОГО ГЕРОЯ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/>
        </p:nvSpPr>
        <p:spPr>
          <a:xfrm>
            <a:off x="2648910" y="5167030"/>
            <a:ext cx="3965489" cy="908965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50" normalizeH="0" baseline="0" noProof="0" dirty="0" smtClean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</a:rPr>
              <a:t>ВИКТОРИНА ПО СКАЗКАМ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2648910" y="2488774"/>
            <a:ext cx="3965489" cy="908965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spc="50" dirty="0" smtClean="0">
                <a:ln w="11430"/>
                <a:solidFill>
                  <a:srgbClr val="1F497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УГАДАЙ СКАЗКУ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91" y="4155589"/>
            <a:ext cx="1530229" cy="19204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453" y="510741"/>
            <a:ext cx="1548518" cy="24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5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32"/>
            <a:ext cx="9143999" cy="67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2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3560" y="3079938"/>
            <a:ext cx="2861829" cy="6619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150" y="409522"/>
            <a:ext cx="3131135" cy="2344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71" y="3410932"/>
            <a:ext cx="2755706" cy="2075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097" y="663007"/>
            <a:ext cx="2753387" cy="2091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366" y="3857626"/>
            <a:ext cx="2843394" cy="21145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949" y="4562474"/>
            <a:ext cx="2532645" cy="189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19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775" y="788192"/>
            <a:ext cx="4241158" cy="983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47" y="3228975"/>
            <a:ext cx="4171406" cy="30904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145" y="2314574"/>
            <a:ext cx="4087929" cy="304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2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887" y="2786062"/>
            <a:ext cx="3846100" cy="8001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97" y="314324"/>
            <a:ext cx="3047840" cy="2295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851" y="3762376"/>
            <a:ext cx="3512624" cy="2595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75" y="3878479"/>
            <a:ext cx="3490913" cy="2622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8876" y="406372"/>
            <a:ext cx="3076574" cy="229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242" y="2800352"/>
            <a:ext cx="3343271" cy="7715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71" y="3724275"/>
            <a:ext cx="3481980" cy="26336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050" y="320262"/>
            <a:ext cx="3038476" cy="2280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40" y="288611"/>
            <a:ext cx="3220042" cy="2435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751" y="3682844"/>
            <a:ext cx="3627761" cy="271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9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300037"/>
            <a:ext cx="8401049" cy="6300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125154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1378</TotalTime>
  <Words>25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Corbel</vt:lpstr>
      <vt:lpstr>Times New Roman</vt:lpstr>
      <vt:lpstr>Базис</vt:lpstr>
      <vt:lpstr>ИГРА – ВИКТОРИНА  ПО СКАЗКАМ</vt:lpstr>
      <vt:lpstr>ЦЕЛИ: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 Лобацевич</dc:creator>
  <cp:lastModifiedBy>777</cp:lastModifiedBy>
  <cp:revision>130</cp:revision>
  <dcterms:created xsi:type="dcterms:W3CDTF">2017-03-08T13:04:03Z</dcterms:created>
  <dcterms:modified xsi:type="dcterms:W3CDTF">2022-12-05T20:57:25Z</dcterms:modified>
</cp:coreProperties>
</file>