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978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841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391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030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1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752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467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049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103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429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79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696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55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040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131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494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392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B040D11-0CE5-4FC1-9654-F500B20B83DD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9E90C1C-B8A9-409E-B704-1D3ED5B0C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00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eemstvennost.ru/index.php?subid=5321&amp;option=com_acymailing&amp;ctrl=url&amp;urlid=264&amp;mailid=252" TargetMode="External"/><Relationship Id="rId2" Type="http://schemas.openxmlformats.org/officeDocument/2006/relationships/hyperlink" Target="http://www.psycho.all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ppt.su/university/Documents_about_completion/-" TargetMode="External"/><Relationship Id="rId2" Type="http://schemas.openxmlformats.org/officeDocument/2006/relationships/hyperlink" Target="http://edu.1september.ru/subjects/19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/url?q=http://ippt.su/university/Documents_about_completion/-&amp;sa=D&amp;sntz=1&amp;usg=AFQjCNHowjVZ3FdYhiepZbHgOu4-Z5e1GA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url?q=http://www.moi-universitet.ru/aboutus/Moi-uni/-&amp;sa=D&amp;sntz=1&amp;usg=AFQjCNGclrmLTVytBdJQFCaDqNZjjRkjJw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ihologu.info/-" TargetMode="External"/><Relationship Id="rId2" Type="http://schemas.openxmlformats.org/officeDocument/2006/relationships/hyperlink" Target="http://www.google.com/url?q=http://childpsy.ru/-&amp;sa=D&amp;sntz=1&amp;usg=AFQjCNHgUrDCwT6fFumkizZN1GInnBDdG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oogle.com/url?q=http://www.kidsunity.org/%20-%20%20%D0%A1%D0%B0%D0%B9%D1%82&amp;sa=D&amp;sntz=1&amp;usg=AFQjCNFcP0RtMockno-DZbV86uYdedOvBw" TargetMode="External"/><Relationship Id="rId4" Type="http://schemas.openxmlformats.org/officeDocument/2006/relationships/hyperlink" Target="http://www.google.com/url?q=http://www.psihologu.info/&amp;sa=D&amp;sntz=1&amp;usg=AFQjCNGpUUwFdyJdVz4jUqQEqHEP8G4tNA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q=http://www.proshkolu.ru/-&amp;sa=D&amp;sntz=1&amp;usg=AFQjCNGMOU8ovTzZNDNiuKs5wOp4K0Z8JQ" TargetMode="External"/><Relationship Id="rId2" Type="http://schemas.openxmlformats.org/officeDocument/2006/relationships/hyperlink" Target="http://www.google.com/url?q=http://psy.1september.ru/-%20%D0%A8%D0%BA%D0%BE%D0%BB%D1%8C%D0%BD%D1%8B%D0%B9&amp;sa=D&amp;sntz=1&amp;usg=AFQjCNEDOKNbFdTzwiLGUVzw3vHGiXmRjw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on.gov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q=http://www.openclass.ru/-%D0%9E%D1%82%D0%BA%D1%80%D1%8B%D1%82%D1%8B%D0%B9&amp;sa=D&amp;sntz=1&amp;usg=AFQjCNE99thcACT-nmzSJvHa3rtkzInY5A" TargetMode="External"/><Relationship Id="rId2" Type="http://schemas.openxmlformats.org/officeDocument/2006/relationships/hyperlink" Target="https://nsportal.ru/kultura/bibliotechno-informatsionnye-resursy/library/2015/03/29/internet-resursy-dlya-shkolnog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y.ru/" TargetMode="External"/><Relationship Id="rId2" Type="http://schemas.openxmlformats.org/officeDocument/2006/relationships/hyperlink" Target="http://www.google.com/url?q=http://www.zavuch.info/-&amp;sa=D&amp;sntz=1&amp;usg=AFQjCNFBDqthkcgQvMD2TuXoCF3ZMIAEg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cho.all.ru/" TargetMode="External"/><Relationship Id="rId2" Type="http://schemas.openxmlformats.org/officeDocument/2006/relationships/hyperlink" Target="http://www.google.com/url?q=http://www.genesis.ru&amp;sa=D&amp;sntz=1&amp;usg=AFQjCNG7zfrJVLTTz5JDNe9rGgl0-d7i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org-/" TargetMode="External"/><Relationship Id="rId2" Type="http://schemas.openxmlformats.org/officeDocument/2006/relationships/hyperlink" Target="http://www.google.com/url?q=http://www.zavuch.info/%20-%20%D0%97%D0%B0%D0%B2%D1%83%D1%87.%D0%B8%D0%BD%D1%84%D0%BE&amp;sa=D&amp;sntz=1&amp;usg=AFQjCNEpzJUFpqSYW-k8VNHoodAbpMvWm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8451" y="1159728"/>
            <a:ext cx="8574622" cy="2580062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 Интернет-ресурсы в работе педагога- психолога</a:t>
            </a: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1132" y="4616799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психолог </a:t>
            </a:r>
            <a:r>
              <a:rPr lang="ru-RU" sz="2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Мальчевская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Ю.И. </a:t>
            </a:r>
          </a:p>
          <a:p>
            <a:pPr algn="r"/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Домодедовская СОШ №8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9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839" y="710504"/>
            <a:ext cx="10515600" cy="1731614"/>
          </a:xfrm>
        </p:spPr>
        <p:txBody>
          <a:bodyPr/>
          <a:lstStyle/>
          <a:p>
            <a:r>
              <a:rPr lang="ru-RU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www.preemstvennost.ru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онлайн семинары, видеоконференции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13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059" y="1103970"/>
            <a:ext cx="10515600" cy="1300395"/>
          </a:xfrm>
        </p:spPr>
        <p:txBody>
          <a:bodyPr>
            <a:noAutofit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6259" y="379142"/>
            <a:ext cx="10515600" cy="6356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истанционные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курсы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086" y="1449136"/>
            <a:ext cx="10405946" cy="4439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http://edu.1september.ru/subjects/19/</a:t>
            </a:r>
            <a:r>
              <a:rPr lang="ru-RU" sz="2400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Школьный психолог.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Педагогический университет «Первое сентября» специализируется на проведении дистанционных (заочных) и очных краткосрочных (с нормативным сроком освоения 72 часа) курсов повышения квалификации для 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работников образовательных учреждений.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http://ippt.su/university/Documents_about_completion</a:t>
            </a:r>
            <a:r>
              <a:rPr lang="ru-RU" sz="24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/-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Институт позитивных технологий и консалтинга (далее институт психологии) – это современное учреждение дополнительного профессионального образования, осуществляющее подготовку слушателей по психологии в дистанционной форме обучения.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400" u="sng" dirty="0" smtClean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28508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7410" y="855467"/>
            <a:ext cx="10515600" cy="5444971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http://www.moi-universitet.ru/aboutus/Moi-uni/-</a:t>
            </a:r>
            <a:r>
              <a:rPr lang="ru-RU" dirty="0">
                <a:solidFill>
                  <a:srgbClr val="3366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«Образовательный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портал Мой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университет».</a:t>
            </a:r>
            <a:r>
              <a:rPr lang="ru-RU" dirty="0">
                <a:solidFill>
                  <a:srgbClr val="0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Наряду с базовым профессиональным образованием, происходящие изменения ускорили развитие второй образовательной системы – дополнительного образования. Именно для удовлетворения существующих потребностей в новых знаниях и умениях, причем в максимально удобной и гибкой форме обучения, был реализован проект «Образовательный портал Мой университет».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67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0502" y="93352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библиотека;</a:t>
            </a:r>
          </a:p>
          <a:p>
            <a:r>
              <a:rPr lang="ru-RU" dirty="0" smtClean="0"/>
              <a:t>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://childpsy.ru/-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Детская психология. Портал «Детская психология» содержит тематические подборку материалов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детской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психологии.</a:t>
            </a:r>
          </a:p>
          <a:p>
            <a:r>
              <a:rPr lang="ru-RU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://www.psihologu.info/-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Энциклопедия школьного </a:t>
            </a:r>
            <a:r>
              <a:rPr lang="ru-RU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психолога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://www.kidsunity.org/ -  Сайт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 особых детях (книги, дидактический материал, учебно-методические пособия, коррекционные программы, статьи).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1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385" y="1089645"/>
            <a:ext cx="10515600" cy="4351338"/>
          </a:xfrm>
        </p:spPr>
        <p:txBody>
          <a:bodyPr/>
          <a:lstStyle/>
          <a:p>
            <a:pPr algn="just">
              <a:lnSpc>
                <a:spcPct val="107000"/>
              </a:lnSpc>
              <a:buSzPts val="1000"/>
              <a:tabLst>
                <a:tab pos="457200" algn="l"/>
              </a:tabLst>
            </a:pPr>
            <a:r>
              <a:rPr lang="ru-RU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http://psy.1september.ru/- Школьный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психолог.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buSzPts val="1000"/>
              <a:tabLst>
                <a:tab pos="457200" algn="l"/>
              </a:tabLst>
            </a:pPr>
            <a:r>
              <a:rPr lang="ru-RU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http://www.proshkolu.ru/ -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ProШколу.ру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На этом портале на страницах коллег, сообществ можно скачать книги, программы, разработки уроков и многое другое.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77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9344" y="1663390"/>
            <a:ext cx="10018713" cy="20945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b="1" dirty="0" smtClean="0"/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49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49" y="1033888"/>
            <a:ext cx="10515600" cy="4351338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современной жизни без Интернета никуда. Он проникает во все сферы педагогической работы. Сегодня из Интернета можно узнать  самые последние новости в сфере образования;  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скачать материалы для работы (презентации, видео-ролики, музыку, литературу) и многое другое; 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участие в интернет-конкурсах,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вебинарах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7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141" y="457200"/>
            <a:ext cx="10515600" cy="598820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9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</a:t>
            </a:r>
            <a:r>
              <a:rPr lang="ru-RU" sz="9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ресурсы</a:t>
            </a:r>
            <a:r>
              <a:rPr lang="ru-RU" sz="9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sz="9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Официальный </a:t>
            </a:r>
            <a:r>
              <a:rPr lang="ru-RU" sz="7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сайт в системе регламентирующий деятельность педагогов </a:t>
            </a:r>
            <a:r>
              <a:rPr lang="ru-RU" sz="7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психологов;</a:t>
            </a:r>
          </a:p>
          <a:p>
            <a:endParaRPr lang="ru-RU" sz="7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Сетевые </a:t>
            </a:r>
            <a:r>
              <a:rPr lang="ru-RU" sz="7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профессиональные </a:t>
            </a:r>
            <a:r>
              <a:rPr lang="ru-RU" sz="7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сообщества;</a:t>
            </a:r>
          </a:p>
          <a:p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Вебинары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семинары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конференции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режиме 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онлайн;</a:t>
            </a:r>
          </a:p>
          <a:p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дистанционные курсы;</a:t>
            </a:r>
          </a:p>
          <a:p>
            <a:pPr marL="0" indent="0">
              <a:buNone/>
            </a:pP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библиотека.</a:t>
            </a:r>
          </a:p>
          <a:p>
            <a:pPr marL="0" indent="0">
              <a:buNone/>
            </a:pPr>
            <a:r>
              <a:rPr lang="ru-RU" sz="3200" b="1" dirty="0">
                <a:solidFill>
                  <a:prstClr val="black"/>
                </a:solidFill>
                <a:latin typeface="Calibri Light" panose="020F0302020204030204"/>
              </a:rPr>
              <a:t/>
            </a:r>
            <a:br>
              <a:rPr lang="ru-RU" sz="3200" b="1" dirty="0">
                <a:solidFill>
                  <a:prstClr val="black"/>
                </a:solidFill>
                <a:latin typeface="Calibri Light" panose="020F0302020204030204"/>
              </a:rPr>
            </a:br>
            <a:endParaRPr lang="ru-RU" sz="3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/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9488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839" y="955830"/>
            <a:ext cx="10515600" cy="4351338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фициальный сайт в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системе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регламентирующий деятельность педагогов – психологов.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Сайт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и науки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РФ-</a:t>
            </a:r>
            <a:r>
              <a:rPr lang="ru-RU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://mon.gov.ru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На этом сайте вы найдете все документы, действующие в системе образования РФ (законы, постановления, приказы, письма и другие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новости) Для психолога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психологической службы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5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7043" y="763858"/>
            <a:ext cx="10018713" cy="1131849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Сетевые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профессиональные сообщества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599" y="1895707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 социальные сервисы в настоящее время стали основным средством общения, поддержки и развития социальных контактов, совместного поиска, хранения, редактирования и классификации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обмена медиа данными. Воспользовавшись этими системами, психолог может пересылать необходимую информацию, проводить консультации, осуществлять просветительскую работу, как говорится, «не сходя с места». </a:t>
            </a:r>
          </a:p>
        </p:txBody>
      </p:sp>
    </p:spTree>
    <p:extLst>
      <p:ext uri="{BB962C8B-B14F-4D97-AF65-F5344CB8AC3E}">
        <p14:creationId xmlns:p14="http://schemas.microsoft.com/office/powerpoint/2010/main" val="427651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8133" y="490654"/>
            <a:ext cx="10515600" cy="5162202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Сетевые профессиональные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сообщества;</a:t>
            </a: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Сеть творческих учителей- 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http://www.it-n.ru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создана для педагогов, которые интересуются возможностями улучшения качества обучения с помощью применения информационных и коммуникационных технологий (ИКТ).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Открытый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 – 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http://www.openclass.ru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33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сайт сетевых образовательных сообществ педагогов РФ. Ресурсы сайта: планы-конспекты, мастер-классы, дистанционное обучение.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80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1293" y="1056191"/>
            <a:ext cx="10515600" cy="4351338"/>
          </a:xfrm>
        </p:spPr>
        <p:txBody>
          <a:bodyPr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Завуч-инфо- 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http://www.zavuch.info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Это образовательный портал в помощь педагогу.  На этом портале вы найдете разделы «Методическая библиотека», «Педагогическая ярмарка», «Сообщество педагогов», «Педагогические конференции» и  воспользуетесь  разработками уроков, поурочным планированием, методическими рекомендациями, нормативной документацией.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Методисты (профессиональное сообщество педагогов)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http://metodisty.ru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60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2805" y="1167703"/>
            <a:ext cx="10515600" cy="4363302"/>
          </a:xfrm>
        </p:spPr>
        <p:txBody>
          <a:bodyPr>
            <a:normAutofit fontScale="85000" lnSpcReduction="20000"/>
          </a:bodyPr>
          <a:lstStyle/>
          <a:p>
            <a:pPr marR="144780" algn="just">
              <a:lnSpc>
                <a:spcPct val="107000"/>
              </a:lnSpc>
              <a:buSzPts val="1000"/>
              <a:tabLst>
                <a:tab pos="457200" algn="l"/>
              </a:tabLst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Генезис </a:t>
            </a:r>
            <a:r>
              <a:rPr lang="ru-RU" sz="3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ru-RU" sz="30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www.genesis.ru</a:t>
            </a: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Издательство 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«Генезис» и при нем виртуальная «Книжная лавка». Издательство выпускает методическую литературу для школьных психологов и учителей. На сайте располагаются тексты нового научно-популярного журнала «Педология / новый век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3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44780" algn="just">
              <a:lnSpc>
                <a:spcPct val="107000"/>
              </a:lnSpc>
              <a:buSzPts val="1000"/>
              <a:tabLst>
                <a:tab pos="457200" algn="l"/>
              </a:tabLst>
            </a:pPr>
            <a:endParaRPr lang="ru-RU" sz="3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44780" algn="just">
              <a:lnSpc>
                <a:spcPct val="107000"/>
              </a:lnSpc>
              <a:buSzPts val="1000"/>
              <a:tabLst>
                <a:tab pos="457200" algn="l"/>
              </a:tabLst>
            </a:pP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Психология 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вся Россия </a:t>
            </a:r>
            <a:r>
              <a:rPr lang="ru-RU" sz="30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ru-RU" sz="30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www.psycho.all.ru</a:t>
            </a: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«Психология - вся Россия» Поддерживает различные направления практической психологии (NLP, </a:t>
            </a:r>
            <a:r>
              <a:rPr lang="ru-RU" sz="3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скорочтение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мнемоника, DHE, </a:t>
            </a:r>
            <a:r>
              <a:rPr lang="ru-RU" sz="3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трансакционный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анализ и др.). В разделе «Литература» имеются заархивированные файлы статей в формате </a:t>
            </a:r>
            <a:r>
              <a:rPr lang="ru-RU" sz="3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zip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0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Вебинары</a:t>
            </a: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 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конференции в 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режиме </a:t>
            </a: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http://www.zavuch.info/ - </a:t>
            </a:r>
            <a:r>
              <a:rPr lang="ru-RU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Завуч.инфо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портале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Завуч.инфо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появилась возможность трансляции мастер - классов, дискуссий, конференций и семинаров для преподавателей в прямом эфире, а также все новости образования, поступающие непосредственно от участников портала.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://pedsovet.org-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Педсовет.ORG (12-й Всероссийский Интернет - педсовет). На этом сайте в разделе «Календарь» вы найдете бесплатные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вебинары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видеоконференции, интернет-олимпиады, сможете принять участие в различных Всероссийских конкурсах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3086471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07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414</TotalTime>
  <Words>211</Words>
  <Application>Microsoft Office PowerPoint</Application>
  <PresentationFormat>Широкоэкранный</PresentationFormat>
  <Paragraphs>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Corbel</vt:lpstr>
      <vt:lpstr>Symbol</vt:lpstr>
      <vt:lpstr>Times New Roman</vt:lpstr>
      <vt:lpstr>Параллакс</vt:lpstr>
      <vt:lpstr>« Интернет-ресурсы в работе педагога- психолога»</vt:lpstr>
      <vt:lpstr>Презентация PowerPoint</vt:lpstr>
      <vt:lpstr>Презентация PowerPoint</vt:lpstr>
      <vt:lpstr>Презентация PowerPoint</vt:lpstr>
      <vt:lpstr>Сетевые профессиональные сообщества.</vt:lpstr>
      <vt:lpstr>Презентация PowerPoint</vt:lpstr>
      <vt:lpstr>Презентация PowerPoint</vt:lpstr>
      <vt:lpstr>Презентация PowerPoint</vt:lpstr>
      <vt:lpstr>Вебинары,  семинары и конференции в режиме онлайн;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Интернет-ресурсы в работе педагога- психолога»</dc:title>
  <dc:creator>Компьютер</dc:creator>
  <cp:lastModifiedBy>Компьютер</cp:lastModifiedBy>
  <cp:revision>18</cp:revision>
  <dcterms:created xsi:type="dcterms:W3CDTF">2019-03-21T06:49:35Z</dcterms:created>
  <dcterms:modified xsi:type="dcterms:W3CDTF">2019-03-25T06:43:04Z</dcterms:modified>
</cp:coreProperties>
</file>