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63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68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48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83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649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5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109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73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44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56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72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9C1DF-799D-40CE-8536-49103ABD8E81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FBE65-158D-4549-A9E3-CB96832F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896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1333500" algn="l"/>
              </a:tabLst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Изготовление составной переплётной крышки № 5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68981"/>
            <a:ext cx="9144000" cy="1655762"/>
          </a:xfrm>
        </p:spPr>
        <p:txBody>
          <a:bodyPr/>
          <a:lstStyle/>
          <a:p>
            <a:pPr lvl="0" algn="l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b="1" kern="0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                 Учитель технологии ГБОУ школа №432</a:t>
            </a:r>
            <a:endParaRPr lang="ru-RU" altLang="ru-RU" b="1" kern="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Гребнев Андрей Николаевич 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143" y="2281381"/>
            <a:ext cx="3685714" cy="2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45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урока: Изготовление составной переплётной крышки № 5.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</a:p>
          <a:p>
            <a:pPr lvl="0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Совершенствование профессиональных навыков при изготовлении составной переплётной крышки.</a:t>
            </a:r>
          </a:p>
          <a:p>
            <a:pPr lvl="0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Формирование у учащихся навыков соблюдения правил охраны труда при работе с инструментами, и оборудованием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картонажно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- переплётного дела.</a:t>
            </a:r>
          </a:p>
          <a:p>
            <a:pPr lvl="0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Развитие мышления, внимания и позитивного отношения к труду.</a:t>
            </a:r>
          </a:p>
          <a:p>
            <a:pPr lvl="0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Привитие навыков культуры труда и аккуратности.</a:t>
            </a:r>
          </a:p>
          <a:p>
            <a:pPr lvl="0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Воспитание у учащихся чувства ответственности.</a:t>
            </a:r>
          </a:p>
          <a:p>
            <a:pPr lvl="0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Воспитание самостоятельности при выполнении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2416703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Оборудование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Инструкционно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– технологическая карта по изготовлению переплётной крышки № 5.</a:t>
            </a:r>
          </a:p>
          <a:p>
            <a:pPr lvl="0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Образцы изделия  (в последовательности).</a:t>
            </a:r>
          </a:p>
          <a:p>
            <a:pPr lvl="0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Карточки для самоконтроля качества переплётной крышки № 5.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   4.  Словарные слова:  картонные сторонки,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бумвинил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расстав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отстав,         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фальцлинейка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  ледерин, шпация.  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    5. Оборудование и инструменты: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папшер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ножницы, кисть, косточка, карандаш, угольник, линейка.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    6. Материалы: клей, картон,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бумвинил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ледерин.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869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технологическая карта по изготовлению составной переплётной крышки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73957"/>
            <a:ext cx="9512300" cy="558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766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Приложение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2078" y="1422400"/>
            <a:ext cx="3635643" cy="5308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219" y="1506082"/>
            <a:ext cx="3704762" cy="54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417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Приложение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5226" y="1549400"/>
            <a:ext cx="3499599" cy="5105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676" y="1373535"/>
            <a:ext cx="3677552" cy="528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04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8676" y="1498600"/>
            <a:ext cx="9422224" cy="503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521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49580">
              <a:spcAft>
                <a:spcPts val="0"/>
              </a:spcAft>
            </a:pP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шпац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вной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тстав 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уг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наружн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 п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крытие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dirty="0" err="1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dirty="0" err="1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сстав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dirty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774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Список  используемой литературы.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38200" y="1792417"/>
            <a:ext cx="566777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   Павлов И. П.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Ручной переплёт.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Практическое пособие.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Москва, Высшая школа 1993 г.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   Березин Б.И.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Полиграфическое материаловедение.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Москва 1984 г.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 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Г.В.Васенков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Е.А.Воробьёв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Л.Д.Степанова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Технологический альбом картонажно-переплётных работ.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Гуманитарный издательский центр ВЛАДОС 2006 г.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4.  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Г.В.Васенков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Е.А.Воробьёв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Рабочая тетрадь.  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Москва, Просвещение 2004 г.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5.  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Здориков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А.К.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Переплётное дело.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Государственное издательство «ИСКУССТВО» Москва 1955 г.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6.   Мазок Н.Н.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Переплести книгу может каждый.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Москва 1980 г.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7.   Решетов Е.Т.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Охрана труда в полиграфии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Москва 1987 г.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6812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321</Words>
  <Application>Microsoft Office PowerPoint</Application>
  <PresentationFormat>Широкоэкранный</PresentationFormat>
  <Paragraphs>56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Изготовление составной переплётной крышки № 5  </vt:lpstr>
      <vt:lpstr>Цель урока: Изготовление составной переплётной крышки № 5.</vt:lpstr>
      <vt:lpstr>                                                  Оборудование. </vt:lpstr>
      <vt:lpstr>технологическая карта по изготовлению составной переплётной крышки</vt:lpstr>
      <vt:lpstr>Приложение </vt:lpstr>
      <vt:lpstr>Приложение</vt:lpstr>
      <vt:lpstr>Приложение</vt:lpstr>
      <vt:lpstr>словарь</vt:lpstr>
      <vt:lpstr>Список  используемой литературы.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составной переплётной крышки № 5</dc:title>
  <dc:creator>АНДРЕЙ</dc:creator>
  <cp:lastModifiedBy>АНДРЕЙ</cp:lastModifiedBy>
  <cp:revision>9</cp:revision>
  <dcterms:created xsi:type="dcterms:W3CDTF">2022-12-04T20:18:04Z</dcterms:created>
  <dcterms:modified xsi:type="dcterms:W3CDTF">2022-12-04T21:01:27Z</dcterms:modified>
</cp:coreProperties>
</file>