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8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6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7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756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85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04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0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7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38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7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3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9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1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89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562A6D2-7453-48A7-AB58-678C9D416F08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9F7B774B-BAF5-4427-AA96-D07DF9F085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667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574213"/>
          </a:xfrm>
          <a:solidFill>
            <a:schemeClr val="tx1"/>
          </a:solidFill>
        </p:spPr>
        <p:txBody>
          <a:bodyPr/>
          <a:lstStyle/>
          <a:p>
            <a:pPr algn="ctr"/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84919" y="5280846"/>
            <a:ext cx="2895601" cy="1333313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5987" y="3128608"/>
            <a:ext cx="5200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</a:t>
            </a:r>
            <a:endParaRPr lang="ru-RU" sz="6000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1783081"/>
            <a:ext cx="10946566" cy="489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9" y="2503117"/>
            <a:ext cx="2245424" cy="18365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639" y="2177062"/>
            <a:ext cx="2521762" cy="1798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23" y="2259276"/>
            <a:ext cx="2636520" cy="1609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9" y="5059681"/>
            <a:ext cx="3642360" cy="16154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7400" y="502920"/>
            <a:ext cx="8732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Упражнение 1: Давайте поможем Сереже поймать рыбок.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283" y="4229101"/>
            <a:ext cx="3246120" cy="25128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07880" y="5485503"/>
            <a:ext cx="1402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6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5418" y="4055866"/>
            <a:ext cx="2382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6+3=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9160" y="4050766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9-2=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21283" y="3869000"/>
            <a:ext cx="1780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2+4=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2840" y="5715000"/>
            <a:ext cx="2433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10-5=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437593"/>
          </a:xfrm>
        </p:spPr>
        <p:txBody>
          <a:bodyPr/>
          <a:lstStyle/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5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25-5+4-3+10-2=</a:t>
            </a:r>
          </a:p>
          <a:p>
            <a:r>
              <a:rPr lang="en-US" dirty="0" smtClean="0"/>
              <a:t>30-8+3+4-1-0=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843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80" y="1920240"/>
            <a:ext cx="8153399" cy="4754880"/>
          </a:xfrm>
        </p:spPr>
      </p:pic>
      <p:sp>
        <p:nvSpPr>
          <p:cNvPr id="5" name="TextBox 4"/>
          <p:cNvSpPr txBox="1"/>
          <p:nvPr/>
        </p:nvSpPr>
        <p:spPr>
          <a:xfrm>
            <a:off x="4785360" y="3974514"/>
            <a:ext cx="3002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</a:rPr>
              <a:t>Молодцы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17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137</TotalTime>
  <Words>26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Century Gothic</vt:lpstr>
      <vt:lpstr>Times New Roman</vt:lpstr>
      <vt:lpstr>Wingdings 2</vt:lpstr>
      <vt:lpstr>Цитаты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татьяна симонова</dc:creator>
  <cp:lastModifiedBy>татьяна симонова</cp:lastModifiedBy>
  <cp:revision>13</cp:revision>
  <dcterms:created xsi:type="dcterms:W3CDTF">2020-11-05T05:48:06Z</dcterms:created>
  <dcterms:modified xsi:type="dcterms:W3CDTF">2020-11-06T14:23:26Z</dcterms:modified>
</cp:coreProperties>
</file>