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microsoft.com/office/2007/relationships/hdphoto" Target="../media/hdphoto5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5" Type="http://schemas.openxmlformats.org/officeDocument/2006/relationships/image" Target="../media/image9.png"/><Relationship Id="rId4" Type="http://schemas.microsoft.com/office/2007/relationships/hdphoto" Target="../media/hdphoto6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1.wdp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0.wdp"/><Relationship Id="rId5" Type="http://schemas.openxmlformats.org/officeDocument/2006/relationships/image" Target="../media/image15.png"/><Relationship Id="rId4" Type="http://schemas.microsoft.com/office/2007/relationships/hdphoto" Target="../media/hdphoto9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92900" y="32400"/>
            <a:ext cx="3615004" cy="3600400"/>
          </a:xfrm>
          <a:prstGeom prst="ellipse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00" y="460512"/>
            <a:ext cx="2746790" cy="274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4067944" y="0"/>
            <a:ext cx="3615004" cy="3600400"/>
          </a:xfrm>
          <a:prstGeom prst="ellipse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28112"/>
            <a:ext cx="2746790" cy="274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 5"/>
          <p:cNvSpPr/>
          <p:nvPr/>
        </p:nvSpPr>
        <p:spPr>
          <a:xfrm>
            <a:off x="2123728" y="3172287"/>
            <a:ext cx="3615004" cy="3600400"/>
          </a:xfrm>
          <a:prstGeom prst="ellipse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600399"/>
            <a:ext cx="2746790" cy="274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5405" r="992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58685" flipH="1">
            <a:off x="1414568" y="627128"/>
            <a:ext cx="2486715" cy="157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lum bright="-12000" contrast="42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86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2361" y="836712"/>
            <a:ext cx="1204745" cy="155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157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323" y="4149080"/>
            <a:ext cx="1472679" cy="1371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4500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92900" y="32400"/>
            <a:ext cx="3615004" cy="3600400"/>
          </a:xfrm>
          <a:prstGeom prst="ellipse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00" y="460512"/>
            <a:ext cx="2746790" cy="274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4067944" y="0"/>
            <a:ext cx="3615004" cy="3600400"/>
          </a:xfrm>
          <a:prstGeom prst="ellipse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28112"/>
            <a:ext cx="2746790" cy="274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 5"/>
          <p:cNvSpPr/>
          <p:nvPr/>
        </p:nvSpPr>
        <p:spPr>
          <a:xfrm>
            <a:off x="2123728" y="3172287"/>
            <a:ext cx="3615004" cy="3600400"/>
          </a:xfrm>
          <a:prstGeom prst="ellipse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600399"/>
            <a:ext cx="2746790" cy="274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lum bright="-12000" contrast="42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07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519" y="1800199"/>
            <a:ext cx="1455628" cy="1235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lum bright="-12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2797" y="908135"/>
            <a:ext cx="1043617" cy="178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__4288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86679" l="50750" r="99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582" b="23842"/>
          <a:stretch/>
        </p:blipFill>
        <p:spPr bwMode="auto">
          <a:xfrm flipH="1">
            <a:off x="3344387" y="3985469"/>
            <a:ext cx="1920465" cy="1974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4268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92900" y="32400"/>
            <a:ext cx="3615004" cy="3600400"/>
          </a:xfrm>
          <a:prstGeom prst="ellipse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00" y="460512"/>
            <a:ext cx="2746790" cy="274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4067944" y="0"/>
            <a:ext cx="3615004" cy="3600400"/>
          </a:xfrm>
          <a:prstGeom prst="ellipse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28112"/>
            <a:ext cx="2746790" cy="274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 5"/>
          <p:cNvSpPr/>
          <p:nvPr/>
        </p:nvSpPr>
        <p:spPr>
          <a:xfrm>
            <a:off x="2123728" y="3172287"/>
            <a:ext cx="3615004" cy="3600400"/>
          </a:xfrm>
          <a:prstGeom prst="ellipse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600399"/>
            <a:ext cx="2746790" cy="274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 descr="__1432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217" b="86856" l="57250" r="996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493" t="6749" b="13093"/>
          <a:stretch/>
        </p:blipFill>
        <p:spPr bwMode="auto">
          <a:xfrm>
            <a:off x="1900402" y="784618"/>
            <a:ext cx="1502800" cy="178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__12539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78" b="84192" l="5362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579" b="18095"/>
          <a:stretch/>
        </p:blipFill>
        <p:spPr bwMode="auto">
          <a:xfrm>
            <a:off x="5897083" y="1148694"/>
            <a:ext cx="1446539" cy="1659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__14970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46" t="1421" r="8871" b="6660"/>
          <a:stretch/>
        </p:blipFill>
        <p:spPr bwMode="auto">
          <a:xfrm>
            <a:off x="4245563" y="3861048"/>
            <a:ext cx="1115394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4268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92900" y="32400"/>
            <a:ext cx="3615004" cy="3600400"/>
          </a:xfrm>
          <a:prstGeom prst="ellipse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00" y="460512"/>
            <a:ext cx="2746790" cy="274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4067944" y="0"/>
            <a:ext cx="3615004" cy="3600400"/>
          </a:xfrm>
          <a:prstGeom prst="ellipse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28112"/>
            <a:ext cx="2746790" cy="274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 5"/>
          <p:cNvSpPr/>
          <p:nvPr/>
        </p:nvSpPr>
        <p:spPr>
          <a:xfrm>
            <a:off x="2123728" y="3172287"/>
            <a:ext cx="3615004" cy="3600400"/>
          </a:xfrm>
          <a:prstGeom prst="ellipse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600399"/>
            <a:ext cx="2746790" cy="274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 descr="__1278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07" t="12315" b="6424"/>
          <a:stretch/>
        </p:blipFill>
        <p:spPr bwMode="auto">
          <a:xfrm>
            <a:off x="2335071" y="980728"/>
            <a:ext cx="1009238" cy="1131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__4520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75" t="6985" r="2521" b="17127"/>
          <a:stretch/>
        </p:blipFill>
        <p:spPr bwMode="auto">
          <a:xfrm>
            <a:off x="4269898" y="4413840"/>
            <a:ext cx="1201239" cy="1432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__3864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046" l="4962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1408"/>
          <a:stretch/>
        </p:blipFill>
        <p:spPr bwMode="auto">
          <a:xfrm flipH="1">
            <a:off x="6199521" y="1054293"/>
            <a:ext cx="1230426" cy="1556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4268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92900" y="32400"/>
            <a:ext cx="3615004" cy="3600400"/>
          </a:xfrm>
          <a:prstGeom prst="ellipse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00" y="460512"/>
            <a:ext cx="2746790" cy="274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4067944" y="0"/>
            <a:ext cx="3615004" cy="3600400"/>
          </a:xfrm>
          <a:prstGeom prst="ellipse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28112"/>
            <a:ext cx="2746790" cy="274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 5"/>
          <p:cNvSpPr/>
          <p:nvPr/>
        </p:nvSpPr>
        <p:spPr>
          <a:xfrm>
            <a:off x="2123728" y="3172287"/>
            <a:ext cx="3615004" cy="3600400"/>
          </a:xfrm>
          <a:prstGeom prst="ellipse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600399"/>
            <a:ext cx="2746790" cy="274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 descr="__1713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86679" l="53250" r="99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594" t="-1" b="14736"/>
          <a:stretch/>
        </p:blipFill>
        <p:spPr bwMode="auto">
          <a:xfrm>
            <a:off x="4241032" y="4149080"/>
            <a:ext cx="1258971" cy="1369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__20549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78" b="73002" l="4975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10" b="26714"/>
          <a:stretch/>
        </p:blipFill>
        <p:spPr bwMode="auto">
          <a:xfrm>
            <a:off x="2265386" y="1035955"/>
            <a:ext cx="1353302" cy="123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Лошадка.png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17" b="95593" l="0" r="9777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1765"/>
          <a:stretch>
            <a:fillRect/>
          </a:stretch>
        </p:blipFill>
        <p:spPr bwMode="auto">
          <a:xfrm>
            <a:off x="5823586" y="1758726"/>
            <a:ext cx="1733319" cy="1255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42684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HP</cp:lastModifiedBy>
  <cp:revision>6</cp:revision>
  <dcterms:created xsi:type="dcterms:W3CDTF">2022-09-28T11:23:31Z</dcterms:created>
  <dcterms:modified xsi:type="dcterms:W3CDTF">2022-09-30T07:32:48Z</dcterms:modified>
</cp:coreProperties>
</file>