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1"/>
  </p:notesMasterIdLst>
  <p:sldIdLst>
    <p:sldId id="270" r:id="rId2"/>
    <p:sldId id="257" r:id="rId3"/>
    <p:sldId id="258" r:id="rId4"/>
    <p:sldId id="267" r:id="rId5"/>
    <p:sldId id="259" r:id="rId6"/>
    <p:sldId id="264" r:id="rId7"/>
    <p:sldId id="268" r:id="rId8"/>
    <p:sldId id="265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39DD3F-EB56-4ABA-A67F-01B0E33B7CFA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1909F-4664-4D77-8BB3-4C123A4EDC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7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1909F-4664-4D77-8BB3-4C123A4EDC7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749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1909F-4664-4D77-8BB3-4C123A4EDC7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9582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659E2C1-4675-4E11-BEFB-AE9D42901F61}" type="datetimeFigureOut">
              <a:rPr lang="ru-RU" smtClean="0"/>
              <a:t>05.12.2022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0A9CC3E-37EC-42CD-8273-661A9B5AB86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media1.wav"/><Relationship Id="rId7" Type="http://schemas.openxmlformats.org/officeDocument/2006/relationships/image" Target="../media/image4.jpeg"/><Relationship Id="rId2" Type="http://schemas.microsoft.com/office/2007/relationships/media" Target="../media/media1.wav"/><Relationship Id="rId1" Type="http://schemas.openxmlformats.org/officeDocument/2006/relationships/tags" Target="../tags/tag1.xml"/><Relationship Id="rId6" Type="http://schemas.openxmlformats.org/officeDocument/2006/relationships/image" Target="../media/image3.gif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wav"/><Relationship Id="rId2" Type="http://schemas.microsoft.com/office/2007/relationships/media" Target="../media/media2.wav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wav"/><Relationship Id="rId2" Type="http://schemas.microsoft.com/office/2007/relationships/media" Target="../media/media3.wav"/><Relationship Id="rId1" Type="http://schemas.openxmlformats.org/officeDocument/2006/relationships/tags" Target="../tags/tag3.xml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wav"/><Relationship Id="rId1" Type="http://schemas.microsoft.com/office/2007/relationships/media" Target="../media/media4.wav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13" Type="http://schemas.openxmlformats.org/officeDocument/2006/relationships/image" Target="../media/image25.jpeg"/><Relationship Id="rId3" Type="http://schemas.openxmlformats.org/officeDocument/2006/relationships/hyperlink" Target="http://mamaschool.ru/stixi/stixi-pro-golubej" TargetMode="External"/><Relationship Id="rId7" Type="http://schemas.openxmlformats.org/officeDocument/2006/relationships/image" Target="../media/image20.jpeg"/><Relationship Id="rId12" Type="http://schemas.openxmlformats.org/officeDocument/2006/relationships/image" Target="../media/image24.jpeg"/><Relationship Id="rId2" Type="http://schemas.openxmlformats.org/officeDocument/2006/relationships/hyperlink" Target="http://mamaschool.ru/stixi/stixi-pro-voroby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5" Type="http://schemas.openxmlformats.org/officeDocument/2006/relationships/image" Target="../media/image27.jpeg"/><Relationship Id="rId10" Type="http://schemas.openxmlformats.org/officeDocument/2006/relationships/hyperlink" Target="http://mamaschool.ru/stixi/stixi-pro-voronu" TargetMode="External"/><Relationship Id="rId4" Type="http://schemas.openxmlformats.org/officeDocument/2006/relationships/hyperlink" Target="http://mamaschool.ru/stixi/stixi-pro-sinicu" TargetMode="External"/><Relationship Id="rId9" Type="http://schemas.openxmlformats.org/officeDocument/2006/relationships/image" Target="../media/image22.jpeg"/><Relationship Id="rId1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09601"/>
            <a:ext cx="7774632" cy="1811287"/>
          </a:xfrm>
        </p:spPr>
        <p:txBody>
          <a:bodyPr/>
          <a:lstStyle/>
          <a:p>
            <a:r>
              <a:rPr lang="ru-RU" sz="3600" dirty="0" smtClean="0"/>
              <a:t>ГБОУ прогимназия №675 Красносельского р-на Санкт-Петербурга «Талант»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780928"/>
            <a:ext cx="6400800" cy="12192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Выполнила воспитатель Бутырская Галина Ивановна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10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Презентация на тему: «Птицы</a:t>
            </a:r>
            <a:r>
              <a:rPr lang="ru-RU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               </a:t>
            </a:r>
            <a:r>
              <a:rPr lang="ru-RU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 Black" panose="020B0A04020102020204" pitchFamily="34" charset="0"/>
              </a:rPr>
              <a:t>Воробей (В. Орлов) 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Воробей взъерошил пёрышки 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– Жив, здоров и невредим. 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Ловит мартовское солнышко </a:t>
            </a:r>
          </a:p>
          <a:p>
            <a:r>
              <a:rPr lang="ru-RU" i="1" dirty="0" smtClean="0"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</a:rPr>
              <a:t>Каждым пёрышком своим</a:t>
            </a:r>
            <a:endParaRPr lang="ru-RU" i="1" dirty="0">
              <a:solidFill>
                <a:schemeClr val="accent1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http://slinky.me/uploads/pic/8/tumblr_ms4th0h51A1sfk0ybo1_500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908720"/>
            <a:ext cx="4762500" cy="3962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E:\DCIM\101MSDCF\DSC0017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0884" y="4393084"/>
            <a:ext cx="2755066" cy="1944216"/>
          </a:xfrm>
          <a:prstGeom prst="snip2DiagRect">
            <a:avLst/>
          </a:prstGeom>
          <a:noFill/>
          <a:ln w="76200">
            <a:solidFill>
              <a:schemeClr val="tx1"/>
            </a:solidFill>
          </a:ln>
        </p:spPr>
      </p:pic>
      <p:pic>
        <p:nvPicPr>
          <p:cNvPr id="4" name="Звук 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92391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87"/>
    </mc:Choice>
    <mc:Fallback xmlns="">
      <p:transition spd="slow" advTm="188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Наблюдения за птицами на участке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56905" y="2125821"/>
            <a:ext cx="4630189" cy="3474720"/>
          </a:xfrm>
          <a:prstGeom prst="ellipse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29387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27"/>
    </mc:Choice>
    <mc:Fallback xmlns="">
      <p:transition spd="slow" advTm="602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lusana.ru/files/4324/573/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537" b="-10263"/>
          <a:stretch/>
        </p:blipFill>
        <p:spPr bwMode="auto">
          <a:xfrm>
            <a:off x="272460" y="188640"/>
            <a:ext cx="8644190" cy="64869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122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Tm="5514">
        <p14:reveal/>
      </p:transition>
    </mc:Choice>
    <mc:Fallback xmlns="">
      <p:transition spd="slow" advTm="551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1"/>
            <a:ext cx="8352928" cy="117262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solidFill>
                  <a:srgbClr val="FF0000"/>
                </a:solidFill>
              </a:rPr>
              <a:t>Праздник птиц - Жаворонки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По народному календарю 22 марта, в день весеннего равноденствия, отмечается День прилета птиц - Жаворонки. Издавна на Руси считается, что жаворонки первыми возвращаются из теплых краев, приносят с собой весну. А за ними и все остальные птички прилетают. В этот день хозяйки пекли из теста булочки или печенье в форме птичек — жаворонков, дети брали испеченных птичек и шли с ними на улицу, залезали на крышу дома или овина и зазывали весну: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Жаворонки, прилетите!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</a:t>
            </a:r>
            <a:r>
              <a:rPr lang="ru-RU" sz="1400" b="1" dirty="0" err="1" smtClean="0">
                <a:solidFill>
                  <a:srgbClr val="FF0000"/>
                </a:solidFill>
              </a:rPr>
              <a:t>Студену</a:t>
            </a:r>
            <a:r>
              <a:rPr lang="ru-RU" sz="1400" b="1" dirty="0" smtClean="0">
                <a:solidFill>
                  <a:srgbClr val="FF0000"/>
                </a:solidFill>
              </a:rPr>
              <a:t> зиму прогоните!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Теплу весну принесите!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Зима нам надоела,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                                                                                           Весь хлеб у нас поела!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И в нашем детском саду 22 марта был «Праздник прилета  птиц — Жаворонки». Дети на празднике из настоящего теста лепили птичек. Пока Жаворонки выпекались, дети время не теряли, а   пели </a:t>
            </a:r>
            <a:r>
              <a:rPr lang="ru-RU" sz="1400" b="1" dirty="0" err="1" smtClean="0">
                <a:solidFill>
                  <a:srgbClr val="FF0000"/>
                </a:solidFill>
              </a:rPr>
              <a:t>заклички</a:t>
            </a:r>
            <a:r>
              <a:rPr lang="ru-RU" sz="1400" b="1" dirty="0" smtClean="0">
                <a:solidFill>
                  <a:srgbClr val="FF0000"/>
                </a:solidFill>
              </a:rPr>
              <a:t> — маленькие песенки, зазывающие птиц и весну, а также играли в народные игры, водили хороводы.  Весенние </a:t>
            </a:r>
            <a:r>
              <a:rPr lang="ru-RU" sz="1400" b="1" dirty="0" err="1" smtClean="0">
                <a:solidFill>
                  <a:srgbClr val="FF0000"/>
                </a:solidFill>
              </a:rPr>
              <a:t>заклички</a:t>
            </a:r>
            <a:r>
              <a:rPr lang="ru-RU" sz="1400" b="1" dirty="0" smtClean="0">
                <a:solidFill>
                  <a:srgbClr val="FF0000"/>
                </a:solidFill>
              </a:rPr>
              <a:t> услыхала Весна, и пришла на праздник, чтобы вместе с ребятами поиграть в любимые игры: «У дяди Абрама», «Дударь», «Заря – заряница». Предварительно с детьми проводились ознакомительные беседы, где воспитатели  совместно с музыкальным руководителем рассказывали о празднике, традициях,  делали птиц из бумаги (оригами) и лепили их из пластилина.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Выпеченные Жаворонки получились на славу!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   </a:t>
            </a:r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57844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62"/>
    </mc:Choice>
    <mc:Fallback xmlns="">
      <p:transition spd="slow" advTm="147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4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4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500" y="980728"/>
            <a:ext cx="8229600" cy="160020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rgbClr val="2F5897"/>
                </a:solidFill>
                <a:effectLst/>
              </a:rPr>
              <a:t/>
            </a:r>
            <a:br>
              <a:rPr lang="ru-RU" sz="2700" dirty="0" smtClean="0">
                <a:solidFill>
                  <a:srgbClr val="2F5897"/>
                </a:solidFill>
                <a:effectLst/>
              </a:rPr>
            </a:br>
            <a:r>
              <a:rPr lang="ru-RU" sz="2700" dirty="0">
                <a:solidFill>
                  <a:srgbClr val="2F5897"/>
                </a:solidFill>
                <a:effectLst/>
              </a:rPr>
              <a:t/>
            </a:r>
            <a:br>
              <a:rPr lang="ru-RU" sz="2700" dirty="0">
                <a:solidFill>
                  <a:srgbClr val="2F5897"/>
                </a:solidFill>
                <a:effectLst/>
              </a:rPr>
            </a:br>
            <a:r>
              <a:rPr lang="ru-RU" sz="2700" dirty="0" smtClean="0">
                <a:solidFill>
                  <a:srgbClr val="2F5897"/>
                </a:solidFill>
                <a:effectLst/>
              </a:rPr>
              <a:t>По давней традиции в домашнем приготовлении жаворонков принимают участие дети</a:t>
            </a:r>
            <a:r>
              <a:rPr lang="ru-RU" sz="3200" dirty="0" smtClean="0">
                <a:solidFill>
                  <a:srgbClr val="2F5897"/>
                </a:solidFill>
                <a:effectLst/>
              </a:rPr>
              <a:t>. </a:t>
            </a:r>
            <a:br>
              <a:rPr lang="ru-RU" sz="3200" dirty="0" smtClean="0">
                <a:solidFill>
                  <a:srgbClr val="2F5897"/>
                </a:solidFill>
                <a:effectLst/>
              </a:rPr>
            </a:b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95536" y="3167380"/>
            <a:ext cx="3600400" cy="347472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Способ для детского творчества: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Простое традиционное оформление жаворонков 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завязыванием тестяных жгутиков в узелок</a:t>
            </a: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5869" y="2492896"/>
            <a:ext cx="3871296" cy="2901948"/>
          </a:xfrm>
          <a:prstGeom prst="round2Diag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Звук 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780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53"/>
    </mc:Choice>
    <mc:Fallback xmlns="">
      <p:transition spd="slow" advTm="30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5604" y="4113338"/>
            <a:ext cx="3017912" cy="22646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 descr="https://im2-tub-ru.yandex.net/i?id=063d6751de992f0b46513b3f7f76107c&amp;n=33&amp;h=215&amp;w=28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90161"/>
            <a:ext cx="3235833" cy="2801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07232" y="3388644"/>
            <a:ext cx="683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Задание: «Четвёртый – лишний»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734560" y="2642476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ПЕТУХ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1" name="Picture 6" descr="http://giftedbaby.net/wp-content/uploads/2014/05/%D0%93%D0%9E%D0%9B%D0%A3%D0%91%D0%AC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030" y="460287"/>
            <a:ext cx="3191434" cy="239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 descr="http://wk-ufa.ru/published/publicdata/PLATYAWK/attachments/SC/products_pictures/image_49_en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522" y="4118522"/>
            <a:ext cx="2590449" cy="2193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5660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68"/>
    </mc:Choice>
    <mc:Fallback xmlns="">
      <p:transition spd="slow" advTm="1456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206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206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вук 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32500"/>
            <a:ext cx="609600" cy="609600"/>
          </a:xfrm>
          <a:prstGeom prst="rect">
            <a:avLst/>
          </a:prstGeom>
        </p:spPr>
      </p:pic>
      <p:pic>
        <p:nvPicPr>
          <p:cNvPr id="4099" name="Picture 3" descr="C:\Users\Галина\AppData\Local\Microsoft\Windows\INetCache\IE\C5WBULX5\220px-Locustella_luscinioides_Martien_Brand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0688"/>
            <a:ext cx="8083747" cy="5553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5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81"/>
    </mc:Choice>
    <mc:Fallback xmlns="">
      <p:transition spd="slow" advTm="17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479207"/>
              </p:ext>
            </p:extLst>
          </p:nvPr>
        </p:nvGraphicFramePr>
        <p:xfrm>
          <a:off x="914202" y="476673"/>
          <a:ext cx="7834262" cy="5772599"/>
        </p:xfrm>
        <a:graphic>
          <a:graphicData uri="http://schemas.openxmlformats.org/drawingml/2006/table">
            <a:tbl>
              <a:tblPr firstRow="1" firstCol="1" bandRow="1"/>
              <a:tblGrid>
                <a:gridCol w="1043151"/>
                <a:gridCol w="1013181"/>
                <a:gridCol w="2189265"/>
                <a:gridCol w="1245208"/>
                <a:gridCol w="2343457"/>
              </a:tblGrid>
              <a:tr h="43204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Вид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Количество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Корм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Особенности поведения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01.10.2022 </a:t>
                      </a: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Понедельник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u="none" strike="noStrike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Стайка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Хлебные крошки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Клюют с опаской, быстро улетают, берут по крошке и улетают.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Птицы очень пугливы.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39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11.10.2022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Вторник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Маленькая стайка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Хлебные крошки,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пшено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Клюют в кормушке, но быстро улетают, через какое- то время возвращаются.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71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12.10.2022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Среда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Несколько воробьев,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синичек,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одна ворона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Хлебные крошки,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Сало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Пшено.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Воробьи  клюют в кормушке, а синички сало на ветке дерева.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0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13.10.22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Четверг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Стайка воробьев,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 синички,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Одна ворона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Хлебные крошки, овес 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Ворона отпугивает воробьев и синиц,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112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25.11.2022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Пятница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100" u="none" strike="noStrike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 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Стайка голубей,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воробьев,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несколько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синичек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Хлебные крошки, пшено сало, семечки 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Голуби клюют под кормушкой, а воробьи и синички в кормушке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206" marR="5220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68" name="Рисунок 44" descr="стихи про синицу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285" y="4670540"/>
            <a:ext cx="338138" cy="338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7" name="Рисунок 43" descr="стихи про воробья">
            <a:hlinkClick r:id="rId2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452" y="1265340"/>
            <a:ext cx="434487" cy="434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6" name="Рисунок 47" descr="стихи про синицу">
            <a:hlinkClick r:id="rId4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528" y="4924821"/>
            <a:ext cx="3429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5" name="Рисунок 1" descr="стихи про воробья">
            <a:hlinkClick r:id="rId2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8528" y="462002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4" name="Рисунок 48" descr="стихи про синицу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623" y="5008678"/>
            <a:ext cx="337073" cy="337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3" name="Рисунок 65" descr="стихи про воробья">
            <a:hlinkClick r:id="rId2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015" y="3571719"/>
            <a:ext cx="371390" cy="37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2" name="Рисунок 66" descr="стихи про ворону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353" y="2276123"/>
            <a:ext cx="395288" cy="39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1" name="Рисунок 51" descr="стихи про синицу">
            <a:hlinkClick r:id="rId4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6514" y="3895612"/>
            <a:ext cx="3238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0" name="Рисунок 49" descr="стихи про ворону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159" y="2935072"/>
            <a:ext cx="395288" cy="395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9" name="Рисунок 50" descr="стихи про воробья">
            <a:hlinkClick r:id="rId2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1593" y="446762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8" name="Рисунок 54" descr="стихи про синицу">
            <a:hlinkClick r:id="rId4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183" y="4634308"/>
            <a:ext cx="290513" cy="29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Рисунок 60" descr="стихи про воробья">
            <a:hlinkClick r:id="rId2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569" y="3757414"/>
            <a:ext cx="300123" cy="300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6" name="Рисунок 57" descr="стихи про голубя">
            <a:hlinkClick r:id="rId3"/>
          </p:cNvPr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1883" y="5544077"/>
            <a:ext cx="266700" cy="26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5"/>
          <p:cNvSpPr>
            <a:spLocks noChangeArrowheads="1"/>
          </p:cNvSpPr>
          <p:nvPr/>
        </p:nvSpPr>
        <p:spPr bwMode="auto">
          <a:xfrm>
            <a:off x="1420091" y="188640"/>
            <a:ext cx="489049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Дневник наблюдений за птицами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группе №9 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627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2.5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4.2|3.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406</TotalTime>
  <Words>440</Words>
  <Application>Microsoft Office PowerPoint</Application>
  <PresentationFormat>Экран (4:3)</PresentationFormat>
  <Paragraphs>108</Paragraphs>
  <Slides>9</Slides>
  <Notes>2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Исполнительная</vt:lpstr>
      <vt:lpstr>ГБОУ прогимназия №675 Красносельского р-на Санкт-Петербурга «Талант»</vt:lpstr>
      <vt:lpstr>Презентация на тему: «Птицы»</vt:lpstr>
      <vt:lpstr>Наблюдения за птицами на участке</vt:lpstr>
      <vt:lpstr>Презентация PowerPoint</vt:lpstr>
      <vt:lpstr>Презентация PowerPoint</vt:lpstr>
      <vt:lpstr>  По давней традиции в домашнем приготовлении жаворонков принимают участие дети.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</dc:creator>
  <cp:lastModifiedBy>Галина</cp:lastModifiedBy>
  <cp:revision>31</cp:revision>
  <dcterms:created xsi:type="dcterms:W3CDTF">2016-04-07T04:58:51Z</dcterms:created>
  <dcterms:modified xsi:type="dcterms:W3CDTF">2022-12-05T16:10:13Z</dcterms:modified>
</cp:coreProperties>
</file>