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3363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085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054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949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1116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3084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4308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56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003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52750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51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7952E6C-37A5-4A5F-AAB9-47FBCA29AEC9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27814B-00BF-4252-987F-D8B89D93576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58280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C42121-EC5C-42DD-A939-01F68D56E9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Мир вокруг нас</a:t>
            </a:r>
            <a:br>
              <a:rPr lang="ru-RU" sz="4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часть 2</a:t>
            </a:r>
            <a:br>
              <a:rPr lang="ru-RU" sz="4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 Общение</a:t>
            </a:r>
            <a:br>
              <a:rPr lang="ru-RU" sz="4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УМК: Школа России</a:t>
            </a:r>
            <a:br>
              <a:rPr lang="ru-RU" sz="4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А.А.Плешаков</a:t>
            </a:r>
            <a:endParaRPr lang="ru-RU" sz="4800" b="1" i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73EF1C-0737-43C2-8F3E-27FEAF7FB5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06375" y="5629901"/>
            <a:ext cx="3385625" cy="1228099"/>
          </a:xfrm>
        </p:spPr>
        <p:txBody>
          <a:bodyPr>
            <a:normAutofit/>
          </a:bodyPr>
          <a:lstStyle/>
          <a:p>
            <a:pPr algn="l"/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l"/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Симонова Татьяна</a:t>
            </a:r>
          </a:p>
          <a:p>
            <a:pPr algn="l"/>
            <a:r>
              <a:rPr lang="ru-RU" sz="16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796</a:t>
            </a:r>
          </a:p>
        </p:txBody>
      </p:sp>
    </p:spTree>
    <p:extLst>
      <p:ext uri="{BB962C8B-B14F-4D97-AF65-F5344CB8AC3E}">
        <p14:creationId xmlns:p14="http://schemas.microsoft.com/office/powerpoint/2010/main" val="117437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3841F9-0933-4F8A-828D-4B258CED7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476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и твои друзья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30C176-49B5-4CF7-B43C-36C8AFA5B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829994"/>
            <a:ext cx="10178322" cy="5824024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 говорит: «Не имей сто рублей, а имей сто друзей». Действительно, дружбу не купишь за деньги. Самое ценное в дружбе – любовь и уважение друг к другу, согласие и взаимная помощь.</a:t>
            </a:r>
          </a:p>
          <a:p>
            <a:pPr marL="0" indent="0" algn="just">
              <a:buNone/>
            </a:pP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самое лучшее, что может быть у людей. Настоящие, верные друзья всегда будут рядом, всегда помогут и поддержат. С ними можно не только весело проводить время, на них можно положиться в трудную минуту. Ты и твои друзья сегодня – это залог крепкой дружбы на долгие годы.</a:t>
            </a:r>
          </a:p>
          <a:p>
            <a:pPr marL="0" indent="0" algn="just">
              <a:buNone/>
            </a:pP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величайшая ценность, настоящий подарок судьбы, благодаря которому человек становится лучше и добрее. Иметь настоящего друга – большое счастье!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Дружба проявляется в виде искреннего чувства симпатии, которое лежит глубоко в сердце. Оно появляется спонтанно, и заставить себя с кем-то дружить или не дружить попросту невозможно. Для зарождения дружеских отношений и их сохранения на долгие годы нужно взаимное уважение и доверие.</a:t>
            </a:r>
          </a:p>
        </p:txBody>
      </p:sp>
    </p:spTree>
    <p:extLst>
      <p:ext uri="{BB962C8B-B14F-4D97-AF65-F5344CB8AC3E}">
        <p14:creationId xmlns:p14="http://schemas.microsoft.com/office/powerpoint/2010/main" val="2362283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2FDC71-7834-4AA7-A9CC-7D4610707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757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зрители и пассажиры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813173-E249-4B11-8710-14D018A523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858129"/>
            <a:ext cx="10178322" cy="58240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в театр или кинотеатре: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театр или кинотеатр приходите вовремя;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гардероб обязательно сдавай верхнею одежду;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Садись на то место, которое указано в твоем билете;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спектакля ли просмотр кино не разговаривай, и не шуми;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Сидя в кресле, не клади руки на оба подлокотника;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Делись впечатлениями нужно после просмотра;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Вставать и уходить во время представления не прилично;</a:t>
            </a:r>
          </a:p>
        </p:txBody>
      </p:sp>
    </p:spTree>
    <p:extLst>
      <p:ext uri="{BB962C8B-B14F-4D97-AF65-F5344CB8AC3E}">
        <p14:creationId xmlns:p14="http://schemas.microsoft.com/office/powerpoint/2010/main" val="3450242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0E4A96-7D10-4799-945B-AF2A4B4C8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616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пассажиры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0AF35E-5DFA-4C17-90A3-1A71921D1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844062"/>
            <a:ext cx="10178322" cy="35935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i="1" dirty="0">
                <a:solidFill>
                  <a:schemeClr val="tx1"/>
                </a:solidFill>
              </a:rPr>
              <a:t>Пассажир </a:t>
            </a:r>
            <a:r>
              <a:rPr lang="ru-RU" sz="2800" dirty="0">
                <a:solidFill>
                  <a:schemeClr val="tx1"/>
                </a:solidFill>
              </a:rPr>
              <a:t>- лицо, кроме водителя, находящееся в транспортном средстве (на нём), а также лицо, которое входит в транспортное средство (садится на него) или выходит из транспортного средства (сходит с него).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DE695A-5E73-47C9-9792-EAC4DD50CC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678" y="2978130"/>
            <a:ext cx="4862732" cy="29190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21FB882-35C2-418A-BC92-2363F146EA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268" y="2546253"/>
            <a:ext cx="4862731" cy="34676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915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D6B851-7A34-4269-A4C9-C8087FD7D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в транспорте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0EC4C0-BB6D-4945-A2C1-B080F52C19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78408"/>
            <a:ext cx="10178322" cy="566154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Ожидать общественный транспорт можно только на остановках.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Входить следует в задние двери, а выходить из передних дверей транспорта. Если транспорт снабжен автоматическим турникетом, то вход осуществляется через переднюю дверь, а выход в средние и задние двери.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Прежде чем зайти, нужно выпустить тех, кто выходит из транспорта.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Обязательно следует оплатить проезд, купив разовый проездной билет или предъявив проездной билет на много поездок.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При нерегулируемом переходе улицы трамвай необходимо обходить спереди, а автобус и троллейбус сзади.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3416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BB78C4A-9A52-4B6B-ACCC-F0B35A854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6085" y="232118"/>
            <a:ext cx="10178322" cy="62952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В транспорте надо вести себя достойно: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 шуметь и не толкаться;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уступать места пожилым людям и инвалидам, женщинам с тяжелыми сумками;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 отвлекать водителя во время движения транспорта;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держаться во время движения транспорта за поручни;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вежливо спрашивать и вежливо отвечать на вопросы пассажиров;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никогда не садиться в транспорт на ходу (можно соскользнуть со ступенек и попасть под колеса);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не входить в переполненный автобус, троллейбус или трамвай;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острые и неудобные для других пассажиров предметы надо хорошо упаковывать и аккуратно ставить, чтобы они никому не мешали.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9201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0CA5255-73D7-4154-B374-1FF079D22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r>
              <a:rPr lang="ru-RU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4032533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BD7294-A89B-4A75-91A5-E92A375CFF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2591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</a:t>
            </a:r>
            <a:b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Изучая этот раздел, мы будем учится: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D7B3E8-0354-4A8C-8563-EFF667E0F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60091"/>
            <a:ext cx="10178322" cy="481562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Оценивать характер взаимоотношений людей в семье, в школе, в кругу сверстников;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Приводить примеры семейных традиций, уважать их и бережно хранить;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правила вежливости при общении со взрослыми и сверстниками;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правила культурного поведения в школе, в других общественных метах;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Ценить дружбу и взаимопомощь между людьми, добро и справедливость.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7251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6DA956-2705-41FC-8E71-F4C8A3D99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Наша дружная семья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99CC46B-FBA8-4A89-A7FE-C99809EC3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085228"/>
            <a:ext cx="10178322" cy="3593591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любой семье взрослые помогают детям, а дети – взрослым. Забота о тетях, престарелых, больных – долг каждого человека.</a:t>
            </a:r>
          </a:p>
          <a:p>
            <a:pPr algn="just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не может жить без общения с другими людьми. Самые близкие для тебя люди – это твоя семья.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C1597D-4B3F-4FAA-A295-D0D32BC1A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5396" y="3277772"/>
            <a:ext cx="6217921" cy="33516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46043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565D49-8E73-4D8D-9BF1-B0465A4D1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традиции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13EB6B-B377-497B-A486-1A1302D10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35503"/>
            <a:ext cx="10178322" cy="554011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традиции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регулярно повторяющиеся действия членов семьи, направленные на сплочение внутрисемейных связей и укрепление семьи как главной основы общества. </a:t>
            </a:r>
          </a:p>
          <a:p>
            <a:pPr marL="0" indent="0" algn="just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непременный атрибут семейного счастья и благополучия, отражающий нравственную позицию всех членов семьи. Каждая семья индивидуальна и имеет свою историю. Семейные обычаи позволяют всем членам почувствовать свою значимость, уделить время и внимание родным, проявить к ним уважение и любовь.</a:t>
            </a:r>
          </a:p>
          <a:p>
            <a:pPr marL="0" indent="0" algn="just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самое близкое окружение человека. В любой семье очень важны добрые отношения, взаимная помощь, семейные традиции.</a:t>
            </a:r>
          </a:p>
        </p:txBody>
      </p:sp>
    </p:spTree>
    <p:extLst>
      <p:ext uri="{BB962C8B-B14F-4D97-AF65-F5344CB8AC3E}">
        <p14:creationId xmlns:p14="http://schemas.microsoft.com/office/powerpoint/2010/main" val="4093601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7DCEF9-5B30-4FFB-8269-97B70215E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в школе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11B3B0-A60B-4137-9FE7-8CA385DAE6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78408"/>
            <a:ext cx="10178322" cy="35935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chemeClr val="tx1"/>
                </a:solidFill>
              </a:rPr>
              <a:t>Мы общаемся не только в семье, но и в школе. Мы  - младшие школьники. В школе мы все вместе учимся, играем, отдыхаем.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2919DD-D18D-4EB7-B83A-D1034F8019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053" y="2775203"/>
            <a:ext cx="4574650" cy="25352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26CEAB-B000-41CC-866B-624F33A285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3078" y="3727938"/>
            <a:ext cx="4377353" cy="2336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44370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03A0D-0E67-452C-A512-68B6D6492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194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Общения с одноклассниками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00659C-3996-485D-B969-9A8D1E6F57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08678"/>
            <a:ext cx="10178322" cy="556693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1.Проявляй внимание к своим друзьям и одноклассникам, старайся, чтобы твои слова и поступки не обидели их;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2.Всегда и во всём помогай младшим и слабым;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3.Не забывай поблагодарить за оказанную тебе услугу;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4.Не придумывай никому обидных прозвищ;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5.Если товарищ одолжил тебе что-либо, отдай ему это в обещанный срок, не дожидаясь, пока он тебе об этом напомнит;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6.Всегда выполняй данные тобой обещания;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7.Никогда не обещай того, чего выполнить не сможешь;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8.Дорожи своим словом: твои друзья должны знать, что на тебя во всём можно положиться, что ты всегда держишь слово;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9.Никогда не подслушивай чужие разговоры и не читай чужие письма;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10.Никогда не проявляй к людям неуважения, бесцеремонности, дерзости, грубости или хамства.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09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C0001D-7D06-481A-A50D-47E565C86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335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общения со взрослыми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D7804C-857C-4898-ADCA-55F3721E54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837029"/>
            <a:ext cx="10178322" cy="5085469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Приветствуют людей следующими фразами: «Доброе утро!», «Добрый день» или «Добрый вечер!». Независимо от времени суток можно сказать человеку: «Здравствуйте!». Друзьям и близким родственникам обычно говорят: «Привет!».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Приветствуй учителя, независимо от того, нравится он тебе или нет;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Слушай, что говорит учитель;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перебивай;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хочешь что-то сказать или ответить на вопрос – подними руку;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 о вежливом обращении на «вы» и называй учителя по имени-отчеству;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никогда не груби – это проявление невоспитанности.</a:t>
            </a:r>
          </a:p>
        </p:txBody>
      </p:sp>
    </p:spTree>
    <p:extLst>
      <p:ext uri="{BB962C8B-B14F-4D97-AF65-F5344CB8AC3E}">
        <p14:creationId xmlns:p14="http://schemas.microsoft.com/office/powerpoint/2010/main" val="2897427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C8929C-A7DD-4A9A-AFF6-C539A451E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 вежливость?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9DC354-AEA2-432B-9A00-F746749DE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879232"/>
            <a:ext cx="10178322" cy="4958860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Вежливость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умение тактично, любезно общаться с людьми, способность выслушать оппонента и его противоположную точку зрения, готовность прийти к компромиссу без конфликтных ситуаций. Такая черта характера прививается путем усердной работы над собой, улучшает имидж, открывает новые (радужные) перспективы.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Вежливый человек вызывает положительные эмоции у окружающих, уважает границы других людей, всегда соблюдает этикет. Важно не только понимать основные правила вежливости, но и активно использовать их во всех сферах жизни, например, за столом, среди друзей, на работе или любой незнакомой обстановке.</a:t>
            </a:r>
          </a:p>
        </p:txBody>
      </p:sp>
    </p:spTree>
    <p:extLst>
      <p:ext uri="{BB962C8B-B14F-4D97-AF65-F5344CB8AC3E}">
        <p14:creationId xmlns:p14="http://schemas.microsoft.com/office/powerpoint/2010/main" val="3026297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0FBB01-C9B6-4B0B-B40C-37F4AA301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43354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вежливости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35ED08-33A3-419B-80E7-367F3226E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22746"/>
            <a:ext cx="10178322" cy="555286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Здороваться при встрече;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Прощаться при расставании;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Интересоваться жизнью других людей;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Просить прощение за провинность;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перебивать оппонента;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переходить на крик в беседе;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толкаться в очереди или общественном транспорте;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Уступать место старшим;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кричать знакомому на расстоянии;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затрагивать темы, неприятные собеседнику.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CD6534-DF5E-45E2-94D9-C103EFD177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095" y="1082589"/>
            <a:ext cx="3916094" cy="29689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75710549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219</TotalTime>
  <Words>1174</Words>
  <Application>Microsoft Office PowerPoint</Application>
  <PresentationFormat>Широкоэкранный</PresentationFormat>
  <Paragraphs>84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Corbel</vt:lpstr>
      <vt:lpstr>Gill Sans MT</vt:lpstr>
      <vt:lpstr>Impact</vt:lpstr>
      <vt:lpstr>Times New Roman</vt:lpstr>
      <vt:lpstr>Эмблема</vt:lpstr>
      <vt:lpstr>Мир вокруг нас часть 2 Тема: Общение УМК: Школа России А.А.Плешаков</vt:lpstr>
      <vt:lpstr>Общение Изучая этот раздел, мы будем учится:</vt:lpstr>
      <vt:lpstr>Наша дружная семья</vt:lpstr>
      <vt:lpstr>Семейные традиции</vt:lpstr>
      <vt:lpstr>Общение в школе</vt:lpstr>
      <vt:lpstr>Правила Общения с одноклассниками</vt:lpstr>
      <vt:lpstr>Правила общения со взрослыми</vt:lpstr>
      <vt:lpstr>Что такое  вежливость?</vt:lpstr>
      <vt:lpstr>Правила вежливости</vt:lpstr>
      <vt:lpstr>Ты и твои друзья</vt:lpstr>
      <vt:lpstr>Мы зрители и пассажиры</vt:lpstr>
      <vt:lpstr>Мы пассажиры</vt:lpstr>
      <vt:lpstr>Правила поведения в транспорте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79500279112</dc:creator>
  <cp:lastModifiedBy>79500279112</cp:lastModifiedBy>
  <cp:revision>25</cp:revision>
  <dcterms:created xsi:type="dcterms:W3CDTF">2021-03-03T16:12:31Z</dcterms:created>
  <dcterms:modified xsi:type="dcterms:W3CDTF">2021-04-28T18:52:32Z</dcterms:modified>
</cp:coreProperties>
</file>