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0" r:id="rId1"/>
  </p:sldMasterIdLst>
  <p:sldIdLst>
    <p:sldId id="257" r:id="rId2"/>
    <p:sldId id="273" r:id="rId3"/>
    <p:sldId id="259" r:id="rId4"/>
    <p:sldId id="260" r:id="rId5"/>
    <p:sldId id="261" r:id="rId6"/>
    <p:sldId id="262" r:id="rId7"/>
    <p:sldId id="263" r:id="rId8"/>
    <p:sldId id="274" r:id="rId9"/>
    <p:sldId id="265" r:id="rId10"/>
    <p:sldId id="267" r:id="rId11"/>
    <p:sldId id="266" r:id="rId12"/>
    <p:sldId id="268" r:id="rId13"/>
    <p:sldId id="270" r:id="rId14"/>
    <p:sldId id="271" r:id="rId15"/>
    <p:sldId id="272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406401" y="329185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58129" y="434162"/>
            <a:ext cx="11075745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963168" y="1820206"/>
            <a:ext cx="103632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963168" y="3685032"/>
            <a:ext cx="103632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ACD414-6360-4F7C-9472-1915652CA5DB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F207F9-63AC-4D4B-8F51-3CA3340220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0560" y="4983480"/>
            <a:ext cx="1091184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70560" y="530352"/>
            <a:ext cx="1091184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ACD414-6360-4F7C-9472-1915652CA5DB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F207F9-63AC-4D4B-8F51-3CA3340220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533405"/>
            <a:ext cx="26416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11200" y="533403"/>
            <a:ext cx="79248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ACD414-6360-4F7C-9472-1915652CA5DB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F207F9-63AC-4D4B-8F51-3CA3340220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0560" y="4983480"/>
            <a:ext cx="1091184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70560" y="530352"/>
            <a:ext cx="1091184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ACD414-6360-4F7C-9472-1915652CA5DB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F207F9-63AC-4D4B-8F51-3CA3340220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406401" y="329185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58129" y="434163"/>
            <a:ext cx="11075745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4459" y="4928616"/>
            <a:ext cx="1091184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4459" y="5624484"/>
            <a:ext cx="1091184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ACD414-6360-4F7C-9472-1915652CA5DB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F207F9-63AC-4D4B-8F51-3CA3340220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3" y="530352"/>
            <a:ext cx="524256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340480" y="530352"/>
            <a:ext cx="524256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ACD414-6360-4F7C-9472-1915652CA5DB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F207F9-63AC-4D4B-8F51-3CA3340220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0560" y="4983480"/>
            <a:ext cx="1091184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09632" y="579438"/>
            <a:ext cx="524256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202892" y="579438"/>
            <a:ext cx="524256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809632" y="1447800"/>
            <a:ext cx="524256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202892" y="1447800"/>
            <a:ext cx="524256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ACD414-6360-4F7C-9472-1915652CA5DB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F207F9-63AC-4D4B-8F51-3CA3340220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ACD414-6360-4F7C-9472-1915652CA5DB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F207F9-63AC-4D4B-8F51-3CA3340220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406401" y="329185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ACD414-6360-4F7C-9472-1915652CA5DB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F207F9-63AC-4D4B-8F51-3CA3340220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85045" y="533400"/>
            <a:ext cx="39624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7385129" y="1447802"/>
            <a:ext cx="39624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015163" y="930144"/>
            <a:ext cx="6168212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ACD414-6360-4F7C-9472-1915652CA5DB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F207F9-63AC-4D4B-8F51-3CA3340220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406401" y="329185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8534401" y="434162"/>
            <a:ext cx="3099473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5012056"/>
            <a:ext cx="109728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8616949" y="533400"/>
            <a:ext cx="298704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ACD414-6360-4F7C-9472-1915652CA5DB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F207F9-63AC-4D4B-8F51-3CA33402203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61973" y="435768"/>
            <a:ext cx="7900416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406401" y="329185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58129" y="434162"/>
            <a:ext cx="11075745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670560" y="4985590"/>
            <a:ext cx="1091184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670560" y="530352"/>
            <a:ext cx="1091184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5035104" y="6111876"/>
            <a:ext cx="3048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6ACD414-6360-4F7C-9472-1915652CA5DB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8083104" y="6111876"/>
            <a:ext cx="3048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11131104" y="6111876"/>
            <a:ext cx="609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4F207F9-63AC-4D4B-8F51-3CA33402203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72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  <p:sldLayoutId id="214748388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0.xml.rels><?xml version="1.0" encoding="UTF-8" standalone="yes" ?><Relationships xmlns="http://schemas.openxmlformats.org/package/2006/relationships"><Relationship Id="rId2" Target="../media/image18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1.xml.rels><?xml version="1.0" encoding="UTF-8" standalone="yes" ?><Relationships xmlns="http://schemas.openxmlformats.org/package/2006/relationships"><Relationship Id="rId2" Target="../media/image19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2.xml.rels><?xml version="1.0" encoding="UTF-8" standalone="yes" ?><Relationships xmlns="http://schemas.openxmlformats.org/package/2006/relationships"><Relationship Id="rId2" Target="../media/image20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3.xml.rels><?xml version="1.0" encoding="UTF-8" standalone="yes" ?><Relationships xmlns="http://schemas.openxmlformats.org/package/2006/relationships"><Relationship Id="rId3" Target="../media/image22.jpeg" Type="http://schemas.openxmlformats.org/officeDocument/2006/relationships/image"/><Relationship Id="rId2" Target="../media/image21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25.jpeg" Type="http://schemas.openxmlformats.org/officeDocument/2006/relationships/image"/><Relationship Id="rId5" Target="../media/image24.jpeg" Type="http://schemas.openxmlformats.org/officeDocument/2006/relationships/image"/><Relationship Id="rId4" Target="../media/image23.jpeg" Type="http://schemas.openxmlformats.org/officeDocument/2006/relationships/image"/></Relationships>
</file>

<file path=ppt/slides/_rels/slide14.xml.rels><?xml version="1.0" encoding="UTF-8" standalone="yes" ?><Relationships xmlns="http://schemas.openxmlformats.org/package/2006/relationships"><Relationship Id="rId3" Target="../media/image27.jpeg" Type="http://schemas.openxmlformats.org/officeDocument/2006/relationships/image"/><Relationship Id="rId2" Target="../media/image26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28.jpeg" Type="http://schemas.openxmlformats.org/officeDocument/2006/relationships/image"/></Relationships>
</file>

<file path=ppt/slides/_rels/slide15.xml.rels><?xml version="1.0" encoding="UTF-8" standalone="yes" ?><Relationships xmlns="http://schemas.openxmlformats.org/package/2006/relationships"><Relationship Id="rId3" Target="../media/image30.jpeg" Type="http://schemas.openxmlformats.org/officeDocument/2006/relationships/image"/><Relationship Id="rId2" Target="../media/image29.jpe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image32.jpeg" Type="http://schemas.openxmlformats.org/officeDocument/2006/relationships/image"/><Relationship Id="rId4" Target="../media/image31.jpeg" Type="http://schemas.openxmlformats.org/officeDocument/2006/relationships/image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 ?><Relationships xmlns="http://schemas.openxmlformats.org/package/2006/relationships"><Relationship Id="rId2" Target="../media/image4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4.xml.rels><?xml version="1.0" encoding="UTF-8" standalone="yes" ?><Relationships xmlns="http://schemas.openxmlformats.org/package/2006/relationships"><Relationship Id="rId2" Target="../media/image5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5.xml.rels><?xml version="1.0" encoding="UTF-8" standalone="yes" ?><Relationships xmlns="http://schemas.openxmlformats.org/package/2006/relationships"><Relationship Id="rId2" Target="../media/image6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2" Target="../media/image7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7.xml.rels><?xml version="1.0" encoding="UTF-8" standalone="yes" ?><Relationships xmlns="http://schemas.openxmlformats.org/package/2006/relationships"><Relationship Id="rId2" Target="../media/image8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 ?><Relationships xmlns="http://schemas.openxmlformats.org/package/2006/relationships"><Relationship Id="rId8" Target="../media/image16.png" Type="http://schemas.openxmlformats.org/officeDocument/2006/relationships/image"/><Relationship Id="rId3" Target="../media/image11.jpeg" Type="http://schemas.openxmlformats.org/officeDocument/2006/relationships/image"/><Relationship Id="rId7" Target="../media/image15.jpeg" Type="http://schemas.openxmlformats.org/officeDocument/2006/relationships/image"/><Relationship Id="rId2" Target="../media/image10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14.jpeg" Type="http://schemas.openxmlformats.org/officeDocument/2006/relationships/image"/><Relationship Id="rId5" Target="../media/image13.jpeg" Type="http://schemas.openxmlformats.org/officeDocument/2006/relationships/image"/><Relationship Id="rId4" Target="../media/image12.jpeg" Type="http://schemas.openxmlformats.org/officeDocument/2006/relationships/image"/><Relationship Id="rId9" Target="../media/image17.jpeg" Type="http://schemas.openxmlformats.org/officeDocument/2006/relationships/image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="" xmlns:a16="http://schemas.microsoft.com/office/drawing/2014/main" id="{AAD316A9-01FC-4261-8FE7-A3149CC13CEB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9288" y="0"/>
            <a:ext cx="11209867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8316996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="" xmlns:a16="http://schemas.microsoft.com/office/drawing/2014/main" id="{C01E357D-6358-49C6-BFE0-2CBAE56CD2FE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3723" y="576262"/>
            <a:ext cx="10797388" cy="570547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059883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="" xmlns:a16="http://schemas.microsoft.com/office/drawing/2014/main" id="{2F9EA98C-CD1C-42A3-9B89-4E67B9F1C7A6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8150" y="298352"/>
            <a:ext cx="11315700" cy="63627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1585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="" xmlns:a16="http://schemas.microsoft.com/office/drawing/2014/main" id="{5F3E46CD-DDC4-4C54-A472-69A638E05969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3467" y="361244"/>
            <a:ext cx="10916355" cy="606213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756616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FE7D1A4-6CF7-450B-9021-02581E16DB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/>
              <a:t>Насекомоядные птицы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="" xmlns:a16="http://schemas.microsoft.com/office/drawing/2014/main" id="{3DA76729-2B4D-4BD2-B41C-4EA6BB25EC4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72935" y="651763"/>
            <a:ext cx="3345215" cy="2477046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B0DD6610-7F90-4DA0-8B63-406E7A2A0117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85198" y="3438249"/>
            <a:ext cx="2906891" cy="193304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1E8916D7-462A-4223-9DEE-56BF48363B36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739943" y="479965"/>
            <a:ext cx="2768602" cy="2768602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6660F652-0D91-40D1-AE62-8539B522C1F3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461715" y="632540"/>
            <a:ext cx="3595511" cy="2178998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514FD252-7BA2-4F3F-807C-E511E63370B6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270455" y="2963764"/>
            <a:ext cx="3706796" cy="248043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91481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82997F3-61C4-450A-A314-2A75913409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560" y="4600135"/>
            <a:ext cx="10911840" cy="1237957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/>
              <a:t>ЗЕРНОЯДНЫЕ ПТИЦЫ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="" xmlns:a16="http://schemas.microsoft.com/office/drawing/2014/main" id="{87D1E0CA-AA38-4193-B2BD-8CCDB45B67A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29057" y="516571"/>
            <a:ext cx="3773920" cy="348033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A0A9AFD5-4BBD-44F5-B742-F4C1D5D5BE4E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96528" y="517527"/>
            <a:ext cx="3580164" cy="3288419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133AC5A5-1DEA-43DA-BF1D-4F62E227F44B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60839" y="537058"/>
            <a:ext cx="3477827" cy="248128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15400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88F596E-0F0F-44D7-B3F6-5C0F30BE9C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/>
              <a:t>ВОДОПЛАВАЮЩИЕ ПТИЦЫ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="" xmlns:a16="http://schemas.microsoft.com/office/drawing/2014/main" id="{1C1FA9A4-B050-4BB1-A97B-481F7EB3766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068514" y="2467676"/>
            <a:ext cx="3810000" cy="2835844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0DC19835-9354-4304-84F6-30C5E92314F3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4030" y="576700"/>
            <a:ext cx="3042355" cy="2400476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3A417E6D-923B-488E-A464-194C5482F614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4646" y="3146410"/>
            <a:ext cx="3072954" cy="2241516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8F51F687-52BD-4FEC-BC57-1141085B30E3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198170" y="596673"/>
            <a:ext cx="3057547" cy="27514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275611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1.bp.blogspot.com/-AO0FKkpOaKA/YBfS3Ylg2VI/AAAAAAAACfQ/QOCUA5xzHBgh3RxEsCvunKH3SmOeKTwPACLcBGAsYHQ/s960/img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multiurok.ru/img/596314/image_62aca7eb0d0a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multiurok.ru/img/596314/image_62aca7eb0d0a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https://pickimage.ru/wp-content/uploads/images/detskie/structureofbirds/stroenieptic1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3" name="Picture 9" descr="C:\Users\Мама\Downloads\stroenieptic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370" y="295422"/>
            <a:ext cx="11211949" cy="61475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="" xmlns:a16="http://schemas.microsoft.com/office/drawing/2014/main" id="{5FFD8496-DD3D-4178-AF75-2D852185F662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62757" y="309489"/>
            <a:ext cx="9945510" cy="627419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925797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="" xmlns:a16="http://schemas.microsoft.com/office/drawing/2014/main" id="{502C589D-995B-46C4-9EA2-DC69E1BA4AF4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7021" y="571500"/>
            <a:ext cx="10938935" cy="585187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675509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="" xmlns:a16="http://schemas.microsoft.com/office/drawing/2014/main" id="{2BB69697-5E84-40E4-930B-2EC68F1069DE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3156" y="422031"/>
            <a:ext cx="11151164" cy="609165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718766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="" xmlns:a16="http://schemas.microsoft.com/office/drawing/2014/main" id="{BD87A480-86C8-4964-9E84-62ABD6AB6D65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7791" y="436098"/>
            <a:ext cx="10621107" cy="597877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737225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="" xmlns:a16="http://schemas.microsoft.com/office/drawing/2014/main" id="{959F8C19-224A-4B4A-B3D9-F2E0E54568B6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5733" y="417689"/>
            <a:ext cx="11063111" cy="598311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282059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C:\Users\Мама\Downloads\1614555700_7-p-kartinki-na-belom-fone-ptitsi-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3372" y="1153550"/>
            <a:ext cx="7891975" cy="45186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="" xmlns:a16="http://schemas.microsoft.com/office/drawing/2014/main" id="{4656124E-3379-40E4-BAF7-AE91CB5DC29E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5778" y="174625"/>
            <a:ext cx="2725004" cy="1800931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B5FFE11E-01CC-481E-BFBD-13D895BAD598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87822" y="174625"/>
            <a:ext cx="2035174" cy="2035174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4729C74B-C736-4E05-AF51-DDDDA593A3F2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085258" y="4831446"/>
            <a:ext cx="2035175" cy="1866142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EBA28D32-53AA-4128-9762-F022EB275CBE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184913" y="5142744"/>
            <a:ext cx="1940338" cy="1715256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21D1ECF4-319F-470C-AD8D-E77904292D14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875389" y="4891303"/>
            <a:ext cx="2110489" cy="1823864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619A63DF-D6F0-47CC-B5AC-273375991F9E}"/>
              </a:ext>
            </a:extLst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865609" y="4831446"/>
            <a:ext cx="1970032" cy="1726825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030F325B-5D95-4526-9978-83F262ADDB9C}"/>
              </a:ext>
            </a:extLst>
          </p:cNvPr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8249487" y="5246181"/>
            <a:ext cx="1821040" cy="1341993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C298D993-DB7B-48EA-A3EE-52860341BA19}"/>
              </a:ext>
            </a:extLst>
          </p:cNvPr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1567" y="4963408"/>
            <a:ext cx="1821040" cy="180093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82445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-4.44444E-6 L 0.6375 -0.6703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771" y="-333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1.85185E-6 L 0.06471 -0.6682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29" y="-334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032 0.00487 L 0.30963 -0.3925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497" y="-198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87 0.01852 L -0.28711 -0.41574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219" y="-217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-1.48148E-6 L -0.01653 -0.15833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-79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-4.07407E-6 L -0.62734 -0.14328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367" y="-71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144</TotalTime>
  <Words>6</Words>
  <Application>Microsoft Office PowerPoint</Application>
  <PresentationFormat>Произвольный</PresentationFormat>
  <Paragraphs>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Аспект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Насекомоядные птицы</vt:lpstr>
      <vt:lpstr>ЗЕРНОЯДНЫЕ ПТИЦЫ</vt:lpstr>
      <vt:lpstr>ВОДОПЛАВАЮЩИЕ ПТИЦЫ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Мама</cp:lastModifiedBy>
  <cp:revision>19</cp:revision>
  <dcterms:created xsi:type="dcterms:W3CDTF">2022-11-13T11:34:17Z</dcterms:created>
  <dcterms:modified xsi:type="dcterms:W3CDTF">2022-12-04T09:57:40Z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1035927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