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83" r:id="rId10"/>
    <p:sldId id="265" r:id="rId11"/>
    <p:sldId id="266" r:id="rId12"/>
    <p:sldId id="267" r:id="rId13"/>
    <p:sldId id="268" r:id="rId14"/>
    <p:sldId id="269" r:id="rId15"/>
    <p:sldId id="270" r:id="rId16"/>
    <p:sldId id="282" r:id="rId17"/>
    <p:sldId id="28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0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39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725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106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319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831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310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95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8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74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18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185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63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34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624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65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45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25CD35-83DC-4944-9941-3C8C40579270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30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Путешествие 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страну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телефона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49091" y="5098473"/>
            <a:ext cx="6653932" cy="175952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Подготовил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: Минеев Саша старшая группа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Детский сад «Полянка»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Руководители : Афанасьева А.И, Минеева Т.С4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6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0" y="-96982"/>
            <a:ext cx="4645024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ПЕРВЫЕ ТЕЛЕФОННЫЕ АППАРАТЫ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271380"/>
            <a:ext cx="5778717" cy="43340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939636"/>
            <a:ext cx="5500255" cy="48541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8819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0"/>
            <a:ext cx="5187952" cy="2658533"/>
          </a:xfrm>
        </p:spPr>
        <p:txBody>
          <a:bodyPr>
            <a:normAutofit/>
          </a:bodyPr>
          <a:lstStyle/>
          <a:p>
            <a:r>
              <a:rPr lang="ru-RU" dirty="0" smtClean="0"/>
              <a:t>Со временем изобретатели, придумывали новые телефонные аппараты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6" y="2815279"/>
            <a:ext cx="6321931" cy="40427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263" y="0"/>
            <a:ext cx="5519737" cy="43641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1079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982" y="96982"/>
            <a:ext cx="9882042" cy="234141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Позднее виды телефонов менялись и люди изобрели телефоны с диском, для набора номера, палец вставляли в отверстия на диске, помеченные цифрами и крутили диск. Это было не очень удобно: уставал палец, диск вращался медленно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84" y="2666998"/>
            <a:ext cx="9758363" cy="4191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114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206432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Поэтому диск заменяли кнопками. У многих такие телефоны есть и сейчас, но таким аппаратом можно было пользоваться, находясь в помещении, с собой его взять нельзя.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9" y="2396837"/>
            <a:ext cx="5624944" cy="4461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782" y="1965726"/>
            <a:ext cx="4031672" cy="48922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897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85837" y="528639"/>
            <a:ext cx="4586287" cy="5614986"/>
          </a:xfrm>
        </p:spPr>
        <p:txBody>
          <a:bodyPr>
            <a:normAutofit/>
          </a:bodyPr>
          <a:lstStyle/>
          <a:p>
            <a:r>
              <a:rPr lang="ru-RU" sz="3200" dirty="0"/>
              <a:t>Ученые снова стали думать, как телефон сделать удобным для общения и передачи информации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И вот изобрели мобильный </a:t>
            </a:r>
            <a:endParaRPr lang="ru-RU" sz="3200" dirty="0" smtClean="0"/>
          </a:p>
          <a:p>
            <a:r>
              <a:rPr lang="ru-RU" sz="3200" dirty="0" smtClean="0"/>
              <a:t>телефон</a:t>
            </a:r>
            <a:r>
              <a:rPr lang="ru-RU" sz="3200" dirty="0"/>
              <a:t>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531" y="252412"/>
            <a:ext cx="5793869" cy="6262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2278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8363" y="0"/>
            <a:ext cx="109450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М</a:t>
            </a:r>
            <a:r>
              <a:rPr lang="ru-RU" sz="3200" dirty="0" smtClean="0"/>
              <a:t>обильный – означает переносной его можно брать с собой и общаться, где бы ты не находился.  Давайте рассмотрим телефонные аппараты…В некоторые современные аппараты встроены автоответчики, если нас нет дома человек, который вам звонил, может оставить сообщение для вас.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55" y="3443289"/>
            <a:ext cx="3277105" cy="32750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891" y="2554544"/>
            <a:ext cx="3738563" cy="31175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5816">
            <a:off x="257710" y="3142815"/>
            <a:ext cx="4517821" cy="26537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2294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891" y="0"/>
            <a:ext cx="10848109" cy="6179127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7730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2871" y="2882538"/>
            <a:ext cx="62701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2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620" y="360218"/>
            <a:ext cx="10143403" cy="2022763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- Давным-давно, когда люди жили в пещерах и одевались в шкуры животных, они не умели говорить, но им приходилось общаться друг с другом</a:t>
            </a:r>
            <a:r>
              <a:rPr lang="ru-RU" dirty="0"/>
              <a:t>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20" y="2175163"/>
            <a:ext cx="4364182" cy="429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419" y="2175163"/>
            <a:ext cx="5774926" cy="429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777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0"/>
            <a:ext cx="10513724" cy="1579418"/>
          </a:xfrm>
        </p:spPr>
        <p:txBody>
          <a:bodyPr>
            <a:noAutofit/>
          </a:bodyPr>
          <a:lstStyle/>
          <a:p>
            <a:r>
              <a:rPr lang="ru-RU" sz="3200" dirty="0"/>
              <a:t>-Шло время, люди научились говорить, строили себе жилища, разводили хозяйство и продолжали искать новые способы передачи информации. 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403" y="3014662"/>
            <a:ext cx="5747633" cy="37244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3" y="1579418"/>
            <a:ext cx="5872638" cy="3933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9151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63337" y="5299602"/>
            <a:ext cx="9839685" cy="635777"/>
          </a:xfrm>
        </p:spPr>
        <p:txBody>
          <a:bodyPr>
            <a:noAutofit/>
          </a:bodyPr>
          <a:lstStyle/>
          <a:p>
            <a:r>
              <a:rPr lang="ru-RU" sz="3200" dirty="0"/>
              <a:t>Если необходимо было сообщить какую-то новость в другую деревню, люди забирались на высокую гору и разводили костер, позже использовали звуки </a:t>
            </a:r>
            <a:r>
              <a:rPr lang="ru-RU" sz="3200" dirty="0" smtClean="0"/>
              <a:t>барабанов.  </a:t>
            </a:r>
            <a:endParaRPr lang="ru-RU" sz="3200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54" y="279868"/>
            <a:ext cx="5400675" cy="3817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698" y="210921"/>
            <a:ext cx="6251816" cy="3817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415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5963" y="4693710"/>
            <a:ext cx="10206037" cy="1792815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Использовали колокола. ( Рында).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/>
              <a:t>Все узнавали, что произошло какое-то событие, реагировали на это.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7" b="24347"/>
          <a:stretch>
            <a:fillRect/>
          </a:stretch>
        </p:blipFill>
        <p:spPr>
          <a:xfrm>
            <a:off x="96983" y="0"/>
            <a:ext cx="12095018" cy="4693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4349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83573"/>
            <a:ext cx="7266243" cy="60029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0138" y="1243013"/>
            <a:ext cx="3280273" cy="341947"/>
          </a:xfrm>
        </p:spPr>
        <p:txBody>
          <a:bodyPr>
            <a:noAutofit/>
          </a:bodyPr>
          <a:lstStyle/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3200" dirty="0" smtClean="0"/>
              <a:t>Звон колоколов – </a:t>
            </a:r>
          </a:p>
          <a:p>
            <a:r>
              <a:rPr lang="ru-RU" sz="3200" dirty="0" smtClean="0"/>
              <a:t>это сигнал, предупреждение людей , </a:t>
            </a:r>
          </a:p>
          <a:p>
            <a:r>
              <a:rPr lang="ru-RU" sz="3200" dirty="0" smtClean="0"/>
              <a:t>например </a:t>
            </a:r>
          </a:p>
          <a:p>
            <a:r>
              <a:rPr lang="ru-RU" sz="3200" dirty="0" smtClean="0"/>
              <a:t>о пожаре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658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5377" y="4614863"/>
            <a:ext cx="6987645" cy="208597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Вскоре люди придумали новый способ передачи информации </a:t>
            </a:r>
          </a:p>
          <a:p>
            <a:pPr algn="ctr"/>
            <a:r>
              <a:rPr lang="ru-RU" sz="3200" dirty="0" smtClean="0"/>
              <a:t>«Голубиная почта»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38" y="157164"/>
            <a:ext cx="9744074" cy="4457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0724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309254"/>
          </a:xfrm>
        </p:spPr>
        <p:txBody>
          <a:bodyPr>
            <a:normAutofit fontScale="90000"/>
          </a:bodyPr>
          <a:lstStyle/>
          <a:p>
            <a:r>
              <a:rPr lang="ru-RU" dirty="0"/>
              <a:t>Но время шло. И вот был изобретен </a:t>
            </a:r>
            <a:r>
              <a:rPr lang="ru-RU" dirty="0" smtClean="0"/>
              <a:t>первый</a:t>
            </a:r>
            <a:br>
              <a:rPr lang="ru-RU" dirty="0" smtClean="0"/>
            </a:br>
            <a:r>
              <a:rPr lang="ru-RU" dirty="0" smtClean="0"/>
              <a:t>телефонный </a:t>
            </a:r>
            <a:r>
              <a:rPr lang="ru-RU" dirty="0"/>
              <a:t>аппарат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7967" y="1309254"/>
            <a:ext cx="3450433" cy="5451763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/>
              <a:t>О</a:t>
            </a:r>
            <a:r>
              <a:rPr lang="ru-RU" sz="2400" dirty="0" smtClean="0"/>
              <a:t>н </a:t>
            </a:r>
            <a:r>
              <a:rPr lang="ru-RU" sz="2400" dirty="0"/>
              <a:t>представлял собой две трубки, похожие на воронки, которые соединялись между собой длинным проводом. В одну трубку говорили, другую прикладывали к уху. Этот аппарат назвали «ТЕЛЕФОН». </a:t>
            </a:r>
            <a:r>
              <a:rPr lang="ru-RU" sz="2400" dirty="0" smtClean="0"/>
              <a:t>Слово </a:t>
            </a:r>
            <a:r>
              <a:rPr lang="ru-RU" sz="2400" dirty="0"/>
              <a:t>«телефон» означает: первая часть «теле» - далеко, вторая часть – «фон» - звук. </a:t>
            </a:r>
            <a:endParaRPr lang="ru-RU" sz="2400" dirty="0" smtClean="0"/>
          </a:p>
          <a:p>
            <a:r>
              <a:rPr lang="ru-RU" sz="2400" dirty="0" smtClean="0"/>
              <a:t>При </a:t>
            </a:r>
            <a:r>
              <a:rPr lang="ru-RU" sz="2400" dirty="0"/>
              <a:t>помощи этого аппарата звук можно было услышать очень далеко.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6" y="1309254"/>
            <a:ext cx="5354131" cy="53466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0446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0" y="237065"/>
            <a:ext cx="9652000" cy="6451601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794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204</TotalTime>
  <Words>349</Words>
  <Application>Microsoft Office PowerPoint</Application>
  <PresentationFormat>Широкоэкранный</PresentationFormat>
  <Paragraphs>34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Corbel</vt:lpstr>
      <vt:lpstr>Times New Roman</vt:lpstr>
      <vt:lpstr>Параллакс</vt:lpstr>
      <vt:lpstr>Путешествие  в страну телефона</vt:lpstr>
      <vt:lpstr>- Давным-давно, когда люди жили в пещерах и одевались в шкуры животных, они не умели говорить, но им приходилось общаться друг с другом. </vt:lpstr>
      <vt:lpstr>-Шло время, люди научились говорить, строили себе жилища, разводили хозяйство и продолжали искать новые способы передачи информации. </vt:lpstr>
      <vt:lpstr>Презентация PowerPoint</vt:lpstr>
      <vt:lpstr>Использовали колокола. ( Рында).  Все узнавали, что произошло какое-то событие, реагировали на это. </vt:lpstr>
      <vt:lpstr>Презентация PowerPoint</vt:lpstr>
      <vt:lpstr>Презентация PowerPoint</vt:lpstr>
      <vt:lpstr>Но время шло. И вот был изобретен первый телефонный аппарат</vt:lpstr>
      <vt:lpstr>Презентация PowerPoint</vt:lpstr>
      <vt:lpstr>ПЕРВЫЕ ТЕЛЕФОННЫЕ АППАРАТЫ</vt:lpstr>
      <vt:lpstr>Со временем изобретатели, придумывали новые телефонные аппараты</vt:lpstr>
      <vt:lpstr>Позднее виды телефонов менялись и люди изобрели телефоны с диском, для набора номера, палец вставляли в отверстия на диске, помеченные цифрами и крутили диск. Это было не очень удобно: уставал палец, диск вращался медленно.</vt:lpstr>
      <vt:lpstr>Поэтому диск заменяли кнопками. У многих такие телефоны есть и сейчас, но таким аппаратом можно было пользоваться, находясь в помещении, с собой его взять нельзя.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в прошлое телефона</dc:title>
  <dc:creator>123</dc:creator>
  <cp:lastModifiedBy>Zver</cp:lastModifiedBy>
  <cp:revision>21</cp:revision>
  <dcterms:created xsi:type="dcterms:W3CDTF">2017-05-14T09:47:45Z</dcterms:created>
  <dcterms:modified xsi:type="dcterms:W3CDTF">2021-03-29T02:11:13Z</dcterms:modified>
</cp:coreProperties>
</file>