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notesSlide+xml" PartName="/ppt/notesSlides/notesSlid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sldIdLst>
    <p:sldId id="257" r:id="rId2"/>
    <p:sldId id="281" r:id="rId3"/>
    <p:sldId id="258" r:id="rId4"/>
    <p:sldId id="289" r:id="rId5"/>
    <p:sldId id="259" r:id="rId6"/>
    <p:sldId id="282" r:id="rId7"/>
    <p:sldId id="290" r:id="rId8"/>
    <p:sldId id="291" r:id="rId9"/>
    <p:sldId id="292" r:id="rId10"/>
    <p:sldId id="283" r:id="rId11"/>
    <p:sldId id="293" r:id="rId12"/>
    <p:sldId id="294" r:id="rId13"/>
    <p:sldId id="284" r:id="rId14"/>
    <p:sldId id="285" r:id="rId15"/>
    <p:sldId id="286" r:id="rId16"/>
    <p:sldId id="287" r:id="rId17"/>
    <p:sldId id="288" r:id="rId18"/>
    <p:sldId id="28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61392F-1004-4265-91C5-62FC98E725B3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ADD612-B10D-49CA-949B-748CE55008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66152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ADD612-B10D-49CA-949B-748CE550085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Ланцова Вера Львовна</a:t>
            </a: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Ланцова Вера Львовна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Ланцова Вера Львовна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Ланцова Вера Львовна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Ланцова Вера Львовна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Ланцова Вера Львовна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Ланцова Вера Львовна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Ланцова Вера Львовна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Ланцова Вера Львовна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Ланцова Вера Львовна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Ланцова Вера Львовна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ru-RU" smtClean="0"/>
              <a:t>Ланцова Вера Львовна</a:t>
            </a: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zoom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2852738"/>
            <a:ext cx="7772400" cy="1470025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36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эпбук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 Пожарная безопасность»                                                                                                      для детей дошкольного возраста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57422" y="5500702"/>
            <a:ext cx="6329015" cy="554974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ru-RU" sz="1800" dirty="0" smtClean="0">
                <a:latin typeface="Arial Black" pitchFamily="34" charset="0"/>
              </a:rPr>
              <a:t>Автор:  Воспитатель  </a:t>
            </a:r>
            <a:r>
              <a:rPr lang="ru-RU" sz="1800" dirty="0" err="1" smtClean="0">
                <a:latin typeface="Arial Black" pitchFamily="34" charset="0"/>
              </a:rPr>
              <a:t>Майчикова</a:t>
            </a:r>
            <a:r>
              <a:rPr lang="ru-RU" sz="1800" dirty="0" smtClean="0">
                <a:latin typeface="Arial Black" pitchFamily="34" charset="0"/>
              </a:rPr>
              <a:t> Е.С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642938" y="428604"/>
            <a:ext cx="83534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 smtClean="0">
                <a:latin typeface="Arial Black" pitchFamily="34" charset="0"/>
              </a:rPr>
              <a:t>Муниципальное бюджетное дошкольное учреждение </a:t>
            </a:r>
          </a:p>
          <a:p>
            <a:pPr algn="ctr">
              <a:spcBef>
                <a:spcPct val="50000"/>
              </a:spcBef>
            </a:pPr>
            <a:r>
              <a:rPr lang="ru-RU" dirty="0" smtClean="0">
                <a:latin typeface="Arial Black" pitchFamily="34" charset="0"/>
              </a:rPr>
              <a:t>«</a:t>
            </a:r>
            <a:r>
              <a:rPr lang="ru-RU" dirty="0" err="1" smtClean="0">
                <a:latin typeface="Arial Black" pitchFamily="34" charset="0"/>
              </a:rPr>
              <a:t>Усть-Канский</a:t>
            </a:r>
            <a:r>
              <a:rPr lang="ru-RU" dirty="0" smtClean="0">
                <a:latin typeface="Arial Black" pitchFamily="34" charset="0"/>
              </a:rPr>
              <a:t> детский сад</a:t>
            </a:r>
          </a:p>
          <a:p>
            <a:pPr algn="ctr">
              <a:spcBef>
                <a:spcPct val="50000"/>
              </a:spcBef>
            </a:pPr>
            <a:endParaRPr lang="ru-RU" dirty="0"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86116" y="6215082"/>
            <a:ext cx="18573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С.Усть-Кан</a:t>
            </a:r>
          </a:p>
          <a:p>
            <a:pPr algn="ctr"/>
            <a:endParaRPr lang="ru-RU" sz="1200" dirty="0" smtClean="0"/>
          </a:p>
          <a:p>
            <a:pPr algn="ctr"/>
            <a:endParaRPr lang="ru-RU" sz="1200" dirty="0" smtClean="0"/>
          </a:p>
          <a:p>
            <a:pPr algn="ctr"/>
            <a:endParaRPr lang="ru-RU" sz="12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dirty="0" lang="ru-RU" smtClean="0" sz="2400"/>
              <a:t>-Кармашек «Расскажи  историю по картинкам»</a:t>
            </a:r>
            <a:br>
              <a:rPr dirty="0" lang="ru-RU" smtClean="0" sz="2400"/>
            </a:br>
            <a:r>
              <a:rPr dirty="0" lang="ru-RU" smtClean="0" sz="2400"/>
              <a:t>-Конверт , дидактическая игра « Найди лишнее в каждой строчке»</a:t>
            </a:r>
            <a:br>
              <a:rPr dirty="0" lang="ru-RU" smtClean="0" sz="2400"/>
            </a:br>
            <a:r>
              <a:rPr dirty="0" lang="ru-RU" smtClean="0" sz="2400"/>
              <a:t>-Кармашек, дидактическая игра «Восстанови картину»</a:t>
            </a:r>
            <a:br>
              <a:rPr dirty="0" lang="ru-RU" smtClean="0" sz="2400"/>
            </a:br>
            <a:r>
              <a:rPr dirty="0" lang="ru-RU" smtClean="0" sz="2400"/>
              <a:t>-Конверт, дидактическая игра «Собери пожарную машину»</a:t>
            </a:r>
            <a:br>
              <a:rPr dirty="0" lang="ru-RU" smtClean="0" sz="2400"/>
            </a:br>
            <a:r>
              <a:rPr dirty="0" lang="ru-RU" smtClean="0" sz="2400"/>
              <a:t>-Конверт, карточки «Пожарная  техника»</a:t>
            </a:r>
            <a:endParaRPr dirty="0" lang="ru-RU" sz="2400"/>
          </a:p>
        </p:txBody>
      </p:sp>
      <p:sp>
        <p:nvSpPr>
          <p:cNvPr id="5" name="Номер слайда 4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descr="C:\Users\Asus\Pictures\2022-04\IMG_20220414_094824.jpg" id="6" name="Содержимое 5"/>
          <p:cNvPicPr>
            <a:picLocks noGrp="1"/>
          </p:cNvPicPr>
          <p:nvPr>
            <p:ph idx="1"/>
          </p:nvPr>
        </p:nvPicPr>
        <p:blipFill>
          <a:blip cstate="print" r:embed="rId2"/>
          <a:srcRect b="62"/>
          <a:stretch>
            <a:fillRect/>
          </a:stretch>
        </p:blipFill>
        <p:spPr bwMode="auto">
          <a:xfrm>
            <a:off x="1222280" y="1935163"/>
            <a:ext cx="669944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dur="indefinite" id="1" nodeType="tmRoot" restart="never"/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descr="C:\Users\Asus\Pictures\2022-04\IMG_20220414_172142.jpg" id="6" name="Содержимое 5"/>
          <p:cNvPicPr>
            <a:picLocks noGrp="1"/>
          </p:cNvPicPr>
          <p:nvPr>
            <p:ph idx="1"/>
          </p:nvPr>
        </p:nvPicPr>
        <p:blipFill>
          <a:blip cstate="print" r:embed="rId2"/>
          <a:srcRect b="23" l="37" r="144"/>
          <a:stretch>
            <a:fillRect/>
          </a:stretch>
        </p:blipFill>
        <p:spPr bwMode="auto">
          <a:xfrm rot="16200000">
            <a:off x="5047608" y="953126"/>
            <a:ext cx="2334931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Asus\Pictures\2022-04\IMG_20220414_094824.jpg" id="7" name="Содержимое 5"/>
          <p:cNvPicPr>
            <a:picLocks/>
          </p:cNvPicPr>
          <p:nvPr/>
        </p:nvPicPr>
        <p:blipFill>
          <a:blip cstate="print" r:embed="rId3"/>
          <a:srcRect b="31832" l="52133" r="19076" t="11241"/>
          <a:stretch>
            <a:fillRect/>
          </a:stretch>
        </p:blipFill>
        <p:spPr bwMode="auto">
          <a:xfrm>
            <a:off x="785786" y="1357298"/>
            <a:ext cx="250033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Asus\Pictures\2022-04\IMG_20220414_094824.jpg" id="8" name="Содержимое 5"/>
          <p:cNvPicPr>
            <a:picLocks/>
          </p:cNvPicPr>
          <p:nvPr/>
        </p:nvPicPr>
        <p:blipFill>
          <a:blip cstate="print" r:embed="rId3"/>
          <a:srcRect b="28579" l="8413" r="63862" t="11241"/>
          <a:stretch>
            <a:fillRect/>
          </a:stretch>
        </p:blipFill>
        <p:spPr bwMode="auto">
          <a:xfrm>
            <a:off x="857224" y="3929066"/>
            <a:ext cx="250033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Asus\Pictures\2022-04\IMG_20220414_171557.jpg" id="9" name="Рисунок 8"/>
          <p:cNvPicPr/>
          <p:nvPr/>
        </p:nvPicPr>
        <p:blipFill>
          <a:blip cstate="print" r:embed="rId4"/>
          <a:srcRect b="42" t="144"/>
          <a:stretch>
            <a:fillRect/>
          </a:stretch>
        </p:blipFill>
        <p:spPr bwMode="auto">
          <a:xfrm rot="10800000">
            <a:off x="4571998" y="3929066"/>
            <a:ext cx="3094247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descr="C:\Users\Asus\Pictures\2022-04\IMG_20220414_094824.jpg" id="6" name="Содержимое 5"/>
          <p:cNvPicPr>
            <a:picLocks noGrp="1"/>
          </p:cNvPicPr>
          <p:nvPr>
            <p:ph idx="1"/>
          </p:nvPr>
        </p:nvPicPr>
        <p:blipFill>
          <a:blip cstate="print" r:embed="rId2"/>
          <a:srcRect b="35085" l="36135" r="47867" t="16121"/>
          <a:stretch>
            <a:fillRect/>
          </a:stretch>
        </p:blipFill>
        <p:spPr bwMode="auto">
          <a:xfrm>
            <a:off x="714348" y="1857364"/>
            <a:ext cx="221457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Asus\Pictures\2022-04\IMG_20220414_171705_1.jpg" id="7" name="Рисунок 6"/>
          <p:cNvPicPr/>
          <p:nvPr/>
        </p:nvPicPr>
        <p:blipFill>
          <a:blip cstate="print" r:embed="rId3"/>
          <a:srcRect b="10" l="114" r="30" t="134"/>
          <a:stretch>
            <a:fillRect/>
          </a:stretch>
        </p:blipFill>
        <p:spPr bwMode="auto">
          <a:xfrm rot="10800000">
            <a:off x="4143372" y="1714488"/>
            <a:ext cx="257176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Asus\Pictures\2022-04\IMG_20220414_094824.jpg" id="8" name="Содержимое 5"/>
          <p:cNvPicPr>
            <a:picLocks/>
          </p:cNvPicPr>
          <p:nvPr/>
        </p:nvPicPr>
        <p:blipFill>
          <a:blip cstate="print" r:embed="rId2"/>
          <a:srcRect b="14754" l="40403" r="21209" t="66541"/>
          <a:stretch>
            <a:fillRect/>
          </a:stretch>
        </p:blipFill>
        <p:spPr bwMode="auto">
          <a:xfrm>
            <a:off x="642910" y="4929198"/>
            <a:ext cx="257176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Asus\Pictures\2022-04\IMG_20220414_172024_1.jpg" id="9" name="Рисунок 8"/>
          <p:cNvPicPr/>
          <p:nvPr/>
        </p:nvPicPr>
        <p:blipFill>
          <a:blip cstate="print" r:embed="rId4"/>
          <a:srcRect b="45" l="4" r="112"/>
          <a:stretch>
            <a:fillRect/>
          </a:stretch>
        </p:blipFill>
        <p:spPr bwMode="auto">
          <a:xfrm rot="16200000">
            <a:off x="5105627" y="4467009"/>
            <a:ext cx="1772214" cy="2553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dirty="0" lang="ru-RU" smtClean="0" sz="2400"/>
              <a:t>-Дидактическая игра «Телефоны экстренных служб»</a:t>
            </a:r>
            <a:br>
              <a:rPr dirty="0" lang="ru-RU" smtClean="0" sz="2400"/>
            </a:br>
            <a:r>
              <a:rPr dirty="0" lang="ru-RU" smtClean="0" sz="2400"/>
              <a:t>-Распашная модель ромашка –</a:t>
            </a:r>
            <a:r>
              <a:rPr dirty="0" err="1" lang="ru-RU" smtClean="0" sz="2400"/>
              <a:t>запоминалка</a:t>
            </a:r>
            <a:r>
              <a:rPr dirty="0" lang="ru-RU" smtClean="0" sz="2400"/>
              <a:t> «Причины пожара»</a:t>
            </a:r>
            <a:br>
              <a:rPr dirty="0" lang="ru-RU" smtClean="0" sz="2400"/>
            </a:br>
            <a:r>
              <a:rPr dirty="0" lang="ru-RU" smtClean="0" sz="2400"/>
              <a:t>Дидактическая игра «Назови причины пожара»</a:t>
            </a:r>
            <a:br>
              <a:rPr dirty="0" lang="ru-RU" smtClean="0" sz="2400"/>
            </a:br>
            <a:endParaRPr dirty="0" lang="ru-RU" sz="2400"/>
          </a:p>
        </p:txBody>
      </p:sp>
      <p:sp>
        <p:nvSpPr>
          <p:cNvPr id="5" name="Номер слайда 4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descr="C:\Users\Asus\Pictures\2022-04\IMG_20220414_094843_1.jpg" id="6" name="Содержимое 5"/>
          <p:cNvPicPr>
            <a:picLocks noGrp="1"/>
          </p:cNvPicPr>
          <p:nvPr>
            <p:ph idx="1"/>
          </p:nvPr>
        </p:nvPicPr>
        <p:blipFill>
          <a:blip cstate="print" r:embed="rId2"/>
          <a:srcRect r="10"/>
          <a:stretch>
            <a:fillRect/>
          </a:stretch>
        </p:blipFill>
        <p:spPr bwMode="auto">
          <a:xfrm>
            <a:off x="571472" y="2071678"/>
            <a:ext cx="3133025" cy="3136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Asus\Pictures\2022-04\IMG_20220414_173221_1.jpg" id="7" name="Рисунок 6"/>
          <p:cNvPicPr/>
          <p:nvPr/>
        </p:nvPicPr>
        <p:blipFill>
          <a:blip cstate="print" r:embed="rId3"/>
          <a:srcRect b="44" l="76" r="109"/>
          <a:stretch>
            <a:fillRect/>
          </a:stretch>
        </p:blipFill>
        <p:spPr bwMode="auto">
          <a:xfrm rot="16200000">
            <a:off x="4822036" y="1964522"/>
            <a:ext cx="3000396" cy="3214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dur="indefinite" id="1" nodeType="tmRoot" restart="never"/>
      </p:par>
    </p:tn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dirty="0" lang="ru-RU" smtClean="0" sz="2400"/>
              <a:t>-Кармашек, дидактическая игра «Лабиринты»</a:t>
            </a:r>
            <a:br>
              <a:rPr dirty="0" lang="ru-RU" smtClean="0" sz="2400"/>
            </a:br>
            <a:r>
              <a:rPr dirty="0" lang="ru-RU" smtClean="0" sz="2400"/>
              <a:t>-Кармашек «Помоги пожарным потушить огонь- обведи пунктирными линиями»</a:t>
            </a:r>
            <a:br>
              <a:rPr dirty="0" lang="ru-RU" smtClean="0" sz="2400"/>
            </a:br>
            <a:r>
              <a:rPr dirty="0" lang="ru-RU" smtClean="0" sz="2400"/>
              <a:t>-Кармашек «Раскраски»</a:t>
            </a:r>
            <a:endParaRPr dirty="0" lang="ru-RU" sz="2400"/>
          </a:p>
        </p:txBody>
      </p:sp>
      <p:sp>
        <p:nvSpPr>
          <p:cNvPr id="5" name="Номер слайда 4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descr="C:\Users\Asus\Pictures\2022-04\IMG_20220414_095038_1.jpg" id="6" name="Содержимое 5"/>
          <p:cNvPicPr>
            <a:picLocks noGrp="1"/>
          </p:cNvPicPr>
          <p:nvPr>
            <p:ph idx="1"/>
          </p:nvPr>
        </p:nvPicPr>
        <p:blipFill>
          <a:blip cstate="print" r:embed="rId2"/>
          <a:srcRect b="8" t="56"/>
          <a:stretch>
            <a:fillRect/>
          </a:stretch>
        </p:blipFill>
        <p:spPr bwMode="auto">
          <a:xfrm rot="10800000">
            <a:off x="2385332" y="1935163"/>
            <a:ext cx="4373335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dur="indefinite" id="1" nodeType="tmRoot" restart="never"/>
      </p:par>
    </p:tnLst>
  </p:timing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dirty="0" lang="ru-RU" smtClean="0" sz="2400"/>
              <a:t>-Конверт, дидактическая игра «Собери и назови картинку»(</a:t>
            </a:r>
            <a:r>
              <a:rPr dirty="0" err="1" lang="ru-RU" smtClean="0" sz="2400"/>
              <a:t>Пазлы</a:t>
            </a:r>
            <a:r>
              <a:rPr dirty="0" lang="ru-RU" smtClean="0" sz="2400"/>
              <a:t>)</a:t>
            </a:r>
            <a:endParaRPr dirty="0" lang="ru-RU" sz="2400"/>
          </a:p>
        </p:txBody>
      </p:sp>
      <p:sp>
        <p:nvSpPr>
          <p:cNvPr id="4" name="Нижний колонтитул 3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endParaRPr dirty="0" lang="ru-RU"/>
          </a:p>
        </p:txBody>
      </p:sp>
      <p:sp>
        <p:nvSpPr>
          <p:cNvPr id="5" name="Номер слайда 4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descr="C:\Users\Asus\Pictures\2022-04\IMG_20220414_095117.jpg" id="6" name="Содержимое 5"/>
          <p:cNvPicPr>
            <a:picLocks noGrp="1"/>
          </p:cNvPicPr>
          <p:nvPr>
            <p:ph idx="1"/>
          </p:nvPr>
        </p:nvPicPr>
        <p:blipFill>
          <a:blip cstate="print" r:embed="rId2"/>
          <a:srcRect b="14" t="82"/>
          <a:stretch>
            <a:fillRect/>
          </a:stretch>
        </p:blipFill>
        <p:spPr bwMode="auto">
          <a:xfrm>
            <a:off x="2056587" y="1935163"/>
            <a:ext cx="503082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dur="indefinite" id="1" nodeType="tmRoot" restart="never"/>
      </p:par>
    </p:tnLst>
  </p:timing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  <p:pic>
        <p:nvPicPr>
          <p:cNvPr descr="C:\Users\Asus\Pictures\2022-04\IMG_20220414_094935_1.jpg" id="6" name="Содержимое 5"/>
          <p:cNvPicPr>
            <a:picLocks noGrp="1"/>
          </p:cNvPicPr>
          <p:nvPr>
            <p:ph idx="1"/>
          </p:nvPr>
        </p:nvPicPr>
        <p:blipFill>
          <a:blip cstate="print" r:embed="rId2"/>
          <a:srcRect b="5" t="93"/>
          <a:stretch>
            <a:fillRect/>
          </a:stretch>
        </p:blipFill>
        <p:spPr bwMode="auto">
          <a:xfrm>
            <a:off x="809814" y="1935163"/>
            <a:ext cx="7524371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dur="indefinite" id="1" nodeType="tmRoot" restart="never"/>
      </p:par>
    </p:tnLst>
  </p:timing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endParaRPr dirty="0" lang="ru-RU"/>
          </a:p>
        </p:txBody>
      </p:sp>
      <p:sp>
        <p:nvSpPr>
          <p:cNvPr id="5" name="Номер слайда 4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  <p:pic>
        <p:nvPicPr>
          <p:cNvPr descr="C:\Users\Asus\Pictures\2022-04\IMG_20220414_083954_1.jpg" id="6" name="Содержимое 5"/>
          <p:cNvPicPr>
            <a:picLocks noGrp="1"/>
          </p:cNvPicPr>
          <p:nvPr>
            <p:ph idx="1"/>
          </p:nvPr>
        </p:nvPicPr>
        <p:blipFill>
          <a:blip cstate="print" r:embed="rId2"/>
          <a:srcRect b="91"/>
          <a:stretch>
            <a:fillRect/>
          </a:stretch>
        </p:blipFill>
        <p:spPr bwMode="auto">
          <a:xfrm>
            <a:off x="571472" y="1928802"/>
            <a:ext cx="3737174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Asus\Pictures\2022-04\IMG_20220414_083931_1.jpg" id="7" name="Рисунок 6"/>
          <p:cNvPicPr/>
          <p:nvPr/>
        </p:nvPicPr>
        <p:blipFill>
          <a:blip cstate="print" r:embed="rId3"/>
          <a:srcRect b="56" t="53"/>
          <a:stretch>
            <a:fillRect/>
          </a:stretch>
        </p:blipFill>
        <p:spPr bwMode="auto">
          <a:xfrm>
            <a:off x="4714876" y="1928802"/>
            <a:ext cx="3798269" cy="4429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dur="indefinite" id="1" nodeType="tmRoot" restart="never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071670" y="1857364"/>
            <a:ext cx="50006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/>
              <a:t>Спасибо</a:t>
            </a:r>
          </a:p>
          <a:p>
            <a:pPr algn="ctr"/>
            <a:r>
              <a:rPr lang="ru-RU" sz="3600" b="1" i="1" dirty="0" smtClean="0"/>
              <a:t>за</a:t>
            </a:r>
          </a:p>
          <a:p>
            <a:pPr algn="ctr"/>
            <a:r>
              <a:rPr lang="ru-RU" sz="3600" b="1" i="1" dirty="0" smtClean="0"/>
              <a:t>внимание</a:t>
            </a:r>
          </a:p>
          <a:p>
            <a:endParaRPr lang="ru-RU" sz="3600" b="1" i="1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олна 5"/>
          <p:cNvSpPr/>
          <p:nvPr/>
        </p:nvSpPr>
        <p:spPr>
          <a:xfrm>
            <a:off x="611560" y="620688"/>
            <a:ext cx="7920880" cy="5328591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71600" y="1000108"/>
            <a:ext cx="7458052" cy="4857784"/>
          </a:xfrm>
        </p:spPr>
        <p:txBody>
          <a:bodyPr>
            <a:normAutofit/>
          </a:bodyPr>
          <a:lstStyle/>
          <a:p>
            <a:r>
              <a:rPr dirty="0" err="1" lang="ru-RU" smtClean="0" sz="4000"/>
              <a:t>Лэпбук</a:t>
            </a:r>
            <a:r>
              <a:rPr dirty="0" lang="ru-RU" smtClean="0" sz="4000"/>
              <a:t> «Пожарная безопасность»</a:t>
            </a:r>
            <a:endParaRPr dirty="0" lang="ru-RU" sz="4000"/>
          </a:p>
        </p:txBody>
      </p:sp>
      <p:sp>
        <p:nvSpPr>
          <p:cNvPr id="4" name="Номер слайда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descr="C:\Users\Asus\Pictures\2022-04\IMG_20220414_090510_1.jpg" id="7" name="Рисунок 6"/>
          <p:cNvPicPr/>
          <p:nvPr/>
        </p:nvPicPr>
        <p:blipFill>
          <a:blip cstate="print" r:embed="rId3"/>
          <a:srcRect b="11" t="39"/>
          <a:stretch>
            <a:fillRect/>
          </a:stretch>
        </p:blipFill>
        <p:spPr bwMode="auto">
          <a:xfrm>
            <a:off x="1643042" y="857232"/>
            <a:ext cx="6000792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5062193"/>
      </p:ext>
    </p:extLst>
  </p:cSld>
  <p:clrMapOvr>
    <a:masterClrMapping/>
  </p:clrMapOvr>
  <p:transition>
    <p:zoom/>
  </p:transition>
  <p:timing>
    <p:tnLst>
      <p:par>
        <p:cTn dur="indefinite" id="1" nodeType="tmRoot" restart="never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186766" cy="1214446"/>
          </a:xfrm>
        </p:spPr>
        <p:txBody>
          <a:bodyPr>
            <a:normAutofit fontScale="90000"/>
          </a:bodyPr>
          <a:lstStyle/>
          <a:p>
            <a:r>
              <a:rPr lang="ru-RU" sz="2700" i="1" dirty="0" smtClean="0"/>
              <a:t>Цель :расширять кругозор детей дошкольного возраста по теме «</a:t>
            </a:r>
            <a:r>
              <a:rPr lang="ru-RU" sz="2700" i="1" dirty="0" err="1" smtClean="0"/>
              <a:t>Пожпрная</a:t>
            </a:r>
            <a:r>
              <a:rPr lang="ru-RU" sz="2700" i="1" dirty="0" smtClean="0"/>
              <a:t> безопасность», развитие у них чувства самосохранения</a:t>
            </a:r>
            <a:r>
              <a:rPr lang="ru-RU" sz="2800" i="1" dirty="0" smtClean="0"/>
              <a:t>.</a:t>
            </a:r>
            <a:endParaRPr lang="ru-RU" sz="28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00174"/>
            <a:ext cx="7500990" cy="4786346"/>
          </a:xfrm>
        </p:spPr>
        <p:txBody>
          <a:bodyPr>
            <a:noAutofit/>
          </a:bodyPr>
          <a:lstStyle/>
          <a:p>
            <a:pPr indent="0">
              <a:buNone/>
            </a:pPr>
            <a:r>
              <a:rPr lang="ru-RU" sz="1800" b="1" dirty="0" smtClean="0"/>
              <a:t>Составляющие макета </a:t>
            </a:r>
            <a:r>
              <a:rPr lang="ru-RU" sz="1800" b="1" dirty="0" err="1" smtClean="0"/>
              <a:t>Лэпбука</a:t>
            </a:r>
            <a:r>
              <a:rPr lang="ru-RU" sz="1800" b="1" dirty="0" smtClean="0"/>
              <a:t>:</a:t>
            </a:r>
          </a:p>
          <a:p>
            <a:pPr lvl="0"/>
            <a:r>
              <a:rPr lang="ru-RU" sz="1200" dirty="0" smtClean="0"/>
              <a:t>Спички </a:t>
            </a:r>
            <a:r>
              <a:rPr lang="ru-RU" sz="1200" dirty="0" err="1" smtClean="0"/>
              <a:t>детям-не</a:t>
            </a:r>
            <a:r>
              <a:rPr lang="ru-RU" sz="1200" dirty="0" smtClean="0"/>
              <a:t> игрушки!</a:t>
            </a:r>
          </a:p>
          <a:p>
            <a:pPr lvl="0"/>
            <a:r>
              <a:rPr lang="ru-RU" sz="1200" dirty="0" smtClean="0"/>
              <a:t>Собери пожарный щит.</a:t>
            </a:r>
          </a:p>
          <a:p>
            <a:pPr lvl="0"/>
            <a:r>
              <a:rPr lang="ru-RU" sz="1200" dirty="0" smtClean="0"/>
              <a:t>Огонь-враг, огонь- друг.</a:t>
            </a:r>
          </a:p>
          <a:p>
            <a:pPr lvl="0"/>
            <a:r>
              <a:rPr lang="ru-RU" sz="1200" dirty="0" smtClean="0"/>
              <a:t>Выбери то , что нужно пожарному.</a:t>
            </a:r>
          </a:p>
          <a:p>
            <a:pPr lvl="0"/>
            <a:r>
              <a:rPr lang="ru-RU" sz="1200" dirty="0" smtClean="0"/>
              <a:t>Одень пожарного.</a:t>
            </a:r>
          </a:p>
          <a:p>
            <a:pPr lvl="0"/>
            <a:r>
              <a:rPr lang="ru-RU" sz="1200" dirty="0" smtClean="0"/>
              <a:t>Найди тень.</a:t>
            </a:r>
          </a:p>
          <a:p>
            <a:pPr lvl="0"/>
            <a:r>
              <a:rPr lang="ru-RU" sz="1200" dirty="0" smtClean="0"/>
              <a:t>Назови знаки пожарной безопасности.</a:t>
            </a:r>
          </a:p>
          <a:p>
            <a:pPr lvl="0"/>
            <a:r>
              <a:rPr lang="ru-RU" sz="1200" dirty="0" smtClean="0"/>
              <a:t>Огнеопасные предметы.</a:t>
            </a:r>
          </a:p>
          <a:p>
            <a:pPr lvl="0"/>
            <a:r>
              <a:rPr lang="ru-RU" sz="1200" dirty="0" smtClean="0"/>
              <a:t>Правила поведения при пожаре.</a:t>
            </a:r>
          </a:p>
          <a:p>
            <a:pPr lvl="0"/>
            <a:r>
              <a:rPr lang="ru-RU" sz="1200" dirty="0" smtClean="0"/>
              <a:t>Причины пожара.</a:t>
            </a:r>
          </a:p>
          <a:p>
            <a:pPr lvl="0"/>
            <a:r>
              <a:rPr lang="ru-RU" sz="1200" dirty="0" smtClean="0"/>
              <a:t>Телефоны экстренных служб.</a:t>
            </a:r>
          </a:p>
          <a:p>
            <a:pPr lvl="0"/>
            <a:r>
              <a:rPr lang="ru-RU" sz="1200" dirty="0" smtClean="0"/>
              <a:t>Расскажи историю по картинкам.</a:t>
            </a:r>
          </a:p>
          <a:p>
            <a:pPr lvl="0"/>
            <a:r>
              <a:rPr lang="ru-RU" sz="1200" dirty="0" smtClean="0"/>
              <a:t>Найди лишнее .</a:t>
            </a:r>
          </a:p>
          <a:p>
            <a:pPr lvl="0"/>
            <a:r>
              <a:rPr lang="ru-RU" sz="1200" dirty="0" smtClean="0"/>
              <a:t>Пожарная техника.</a:t>
            </a:r>
          </a:p>
          <a:p>
            <a:pPr lvl="0"/>
            <a:r>
              <a:rPr lang="ru-RU" sz="1200" dirty="0" smtClean="0"/>
              <a:t>Собери пожарную машину.</a:t>
            </a:r>
          </a:p>
          <a:p>
            <a:pPr lvl="0"/>
            <a:r>
              <a:rPr lang="ru-RU" sz="1200" dirty="0" smtClean="0"/>
              <a:t>Восстанови картину.</a:t>
            </a:r>
          </a:p>
          <a:p>
            <a:pPr lvl="0"/>
            <a:r>
              <a:rPr lang="ru-RU" sz="1200" dirty="0" smtClean="0"/>
              <a:t>Лабиринты.</a:t>
            </a:r>
          </a:p>
          <a:p>
            <a:pPr lvl="0"/>
            <a:r>
              <a:rPr lang="ru-RU" sz="1200" dirty="0" smtClean="0"/>
              <a:t>Обведи пунктирные линии.</a:t>
            </a:r>
          </a:p>
          <a:p>
            <a:pPr lvl="0"/>
            <a:r>
              <a:rPr lang="ru-RU" sz="1200" dirty="0" smtClean="0"/>
              <a:t>Раскраски.</a:t>
            </a:r>
          </a:p>
          <a:p>
            <a:pPr lvl="0"/>
            <a:r>
              <a:rPr lang="ru-RU" sz="1200" dirty="0" smtClean="0"/>
              <a:t>Разрезные картинки (</a:t>
            </a:r>
            <a:r>
              <a:rPr lang="ru-RU" sz="1200" dirty="0" err="1" smtClean="0"/>
              <a:t>пазлы</a:t>
            </a:r>
            <a:r>
              <a:rPr lang="ru-RU" sz="1200" dirty="0" smtClean="0"/>
              <a:t>).</a:t>
            </a:r>
          </a:p>
          <a:p>
            <a:pPr indent="0">
              <a:buNone/>
            </a:pPr>
            <a:endParaRPr lang="ru-RU" sz="1200" b="1" dirty="0" smtClean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1166843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       </a:t>
            </a: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endParaRPr dirty="0" lang="ru-RU"/>
          </a:p>
        </p:txBody>
      </p:sp>
      <p:sp>
        <p:nvSpPr>
          <p:cNvPr id="5" name="Номер слайда 4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descr="C:\Users\Asus\Pictures\2022-04\IMG_20220414_173301.jpg" id="8" name="Содержимое 5"/>
          <p:cNvPicPr>
            <a:picLocks noGrp="1"/>
          </p:cNvPicPr>
          <p:nvPr>
            <p:ph idx="1"/>
          </p:nvPr>
        </p:nvPicPr>
        <p:blipFill>
          <a:blip cstate="print" r:embed="rId2"/>
          <a:srcRect b="46" l="39" r="41" t="36"/>
          <a:stretch>
            <a:fillRect/>
          </a:stretch>
        </p:blipFill>
        <p:spPr bwMode="auto">
          <a:xfrm>
            <a:off x="1225019" y="1935163"/>
            <a:ext cx="6693962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347046"/>
          </a:xfrm>
        </p:spPr>
        <p:txBody>
          <a:bodyPr>
            <a:normAutofit fontScale="90000"/>
          </a:bodyPr>
          <a:lstStyle/>
          <a:p>
            <a:r>
              <a:rPr dirty="0" lang="ru-RU" smtClean="0" sz="2400"/>
              <a:t>-</a:t>
            </a:r>
            <a:br>
              <a:rPr dirty="0" lang="ru-RU" smtClean="0" sz="2400"/>
            </a:br>
            <a:r>
              <a:rPr dirty="0" lang="ru-RU" smtClean="0" sz="2400"/>
              <a:t/>
            </a:r>
            <a:br>
              <a:rPr dirty="0" lang="ru-RU" smtClean="0" sz="2400"/>
            </a:br>
            <a:r>
              <a:rPr dirty="0" lang="ru-RU" smtClean="0" sz="2400"/>
              <a:t/>
            </a:r>
            <a:br>
              <a:rPr dirty="0" lang="ru-RU" smtClean="0" sz="2400"/>
            </a:br>
            <a:r>
              <a:rPr dirty="0" lang="ru-RU" smtClean="0" sz="2400"/>
              <a:t/>
            </a:r>
            <a:br>
              <a:rPr dirty="0" lang="ru-RU" smtClean="0" sz="2400"/>
            </a:br>
            <a:r>
              <a:rPr dirty="0" lang="ru-RU" smtClean="0" sz="2400"/>
              <a:t/>
            </a:r>
            <a:br>
              <a:rPr dirty="0" lang="ru-RU" smtClean="0" sz="2400"/>
            </a:br>
            <a:r>
              <a:rPr dirty="0" lang="ru-RU" smtClean="0" sz="2400"/>
              <a:t/>
            </a:r>
            <a:br>
              <a:rPr dirty="0" lang="ru-RU" smtClean="0" sz="2400"/>
            </a:br>
            <a:r>
              <a:rPr dirty="0" lang="ru-RU" smtClean="0" sz="2400"/>
              <a:t/>
            </a:r>
            <a:br>
              <a:rPr dirty="0" lang="ru-RU" smtClean="0" sz="2400"/>
            </a:br>
            <a:r>
              <a:rPr dirty="0" lang="ru-RU" smtClean="0" sz="2400"/>
              <a:t/>
            </a:r>
            <a:br>
              <a:rPr dirty="0" lang="ru-RU" smtClean="0" sz="2400"/>
            </a:br>
            <a:r>
              <a:rPr dirty="0" lang="ru-RU" smtClean="0" sz="2400"/>
              <a:t/>
            </a:r>
            <a:br>
              <a:rPr dirty="0" lang="ru-RU" smtClean="0" sz="2400"/>
            </a:br>
            <a:r>
              <a:rPr dirty="0" lang="ru-RU" smtClean="0" sz="2400"/>
              <a:t/>
            </a:r>
            <a:br>
              <a:rPr dirty="0" lang="ru-RU" smtClean="0" sz="2400"/>
            </a:br>
            <a:r>
              <a:rPr dirty="0" lang="ru-RU" smtClean="0" sz="2400"/>
              <a:t/>
            </a:r>
            <a:br>
              <a:rPr dirty="0" lang="ru-RU" smtClean="0" sz="2400"/>
            </a:br>
            <a:r>
              <a:rPr dirty="0" lang="ru-RU" smtClean="0" sz="2400"/>
              <a:t/>
            </a:r>
            <a:br>
              <a:rPr dirty="0" lang="ru-RU" smtClean="0" sz="2400"/>
            </a:br>
            <a:r>
              <a:rPr dirty="0" lang="ru-RU" smtClean="0" sz="2400"/>
              <a:t/>
            </a:r>
            <a:br>
              <a:rPr dirty="0" lang="ru-RU" smtClean="0" sz="2400"/>
            </a:br>
            <a:r>
              <a:rPr dirty="0" lang="ru-RU" smtClean="0" sz="2400"/>
              <a:t/>
            </a:r>
            <a:br>
              <a:rPr dirty="0" lang="ru-RU" smtClean="0" sz="2400"/>
            </a:br>
            <a:r>
              <a:rPr dirty="0" lang="ru-RU" smtClean="0" sz="2400"/>
              <a:t/>
            </a:r>
            <a:br>
              <a:rPr dirty="0" lang="ru-RU" smtClean="0" sz="2400"/>
            </a:br>
            <a:r>
              <a:rPr dirty="0" lang="ru-RU" smtClean="0" sz="2400"/>
              <a:t/>
            </a:r>
            <a:br>
              <a:rPr dirty="0" lang="ru-RU" smtClean="0" sz="2400"/>
            </a:br>
            <a:r>
              <a:rPr dirty="0" lang="ru-RU" smtClean="0" sz="2400"/>
              <a:t/>
            </a:r>
            <a:br>
              <a:rPr dirty="0" lang="ru-RU" smtClean="0" sz="2400"/>
            </a:br>
            <a:r>
              <a:rPr dirty="0" lang="ru-RU" smtClean="0" sz="2400"/>
              <a:t/>
            </a:r>
            <a:br>
              <a:rPr dirty="0" lang="ru-RU" smtClean="0" sz="2400"/>
            </a:br>
            <a:r>
              <a:rPr dirty="0" lang="ru-RU" smtClean="0" sz="2400"/>
              <a:t/>
            </a:r>
            <a:br>
              <a:rPr dirty="0" lang="ru-RU" smtClean="0" sz="2400"/>
            </a:br>
            <a:endParaRPr dirty="0" lang="ru-RU" sz="2400"/>
          </a:p>
        </p:txBody>
      </p:sp>
      <p:sp>
        <p:nvSpPr>
          <p:cNvPr id="7" name="Нижний колонтитул 6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endParaRPr dirty="0" lang="ru-RU"/>
          </a:p>
        </p:txBody>
      </p:sp>
      <p:sp>
        <p:nvSpPr>
          <p:cNvPr id="6" name="Номер слайда 5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10" name="Picture 2"/>
          <p:cNvPicPr>
            <a:picLocks noChangeArrowheads="1" noChangeAspect="1" noGrp="1"/>
          </p:cNvPicPr>
          <p:nvPr>
            <p:ph idx="1"/>
          </p:nvPr>
        </p:nvPicPr>
        <p:blipFill>
          <a:blip cstate="print" r:embed="rId2"/>
          <a:srcRect b="121" l="142" r="96" t="47482"/>
          <a:stretch>
            <a:fillRect/>
          </a:stretch>
        </p:blipFill>
        <p:spPr bwMode="auto">
          <a:xfrm>
            <a:off x="571472" y="4286256"/>
            <a:ext cx="292895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857224" y="357166"/>
            <a:ext cx="7429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 smtClean="0" sz="2400"/>
              <a:t>мини-плакат «Пожарный щит»</a:t>
            </a:r>
            <a:br>
              <a:rPr dirty="0" lang="ru-RU" smtClean="0" sz="2400"/>
            </a:br>
            <a:r>
              <a:rPr dirty="0" lang="ru-RU" smtClean="0" sz="2400"/>
              <a:t>-дидактическая игра «Собери пожарный щит»</a:t>
            </a:r>
            <a:br>
              <a:rPr dirty="0" lang="ru-RU" smtClean="0" sz="2400"/>
            </a:br>
            <a:r>
              <a:rPr dirty="0" lang="ru-RU" smtClean="0" sz="2400"/>
              <a:t>-мини-книжка «Огонь-враг, огонь-друг»</a:t>
            </a:r>
            <a:endParaRPr dirty="0" lang="ru-RU" sz="2400"/>
          </a:p>
        </p:txBody>
      </p:sp>
      <p:pic>
        <p:nvPicPr>
          <p:cNvPr descr="C:\Users\Asus\Pictures\2022-04\IMG_20220414_171332.jpg" id="9" name="Рисунок 8"/>
          <p:cNvPicPr/>
          <p:nvPr/>
        </p:nvPicPr>
        <p:blipFill>
          <a:blip cstate="print" r:embed="rId3"/>
          <a:srcRect b="115" t="26"/>
          <a:stretch>
            <a:fillRect/>
          </a:stretch>
        </p:blipFill>
        <p:spPr bwMode="auto">
          <a:xfrm>
            <a:off x="4500562" y="1643050"/>
            <a:ext cx="3724293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Asus\AppData\Local\Microsoft\Windows\INetCache\Content.Word\IMG_20220414_174314_1.jpg" id="12" name="Рисунок 11"/>
          <p:cNvPicPr/>
          <p:nvPr/>
        </p:nvPicPr>
        <p:blipFill>
          <a:blip cstate="print" r:embed="rId4"/>
          <a:srcRect b="91" l="80" r="15" t="21"/>
          <a:stretch>
            <a:fillRect/>
          </a:stretch>
        </p:blipFill>
        <p:spPr bwMode="auto">
          <a:xfrm>
            <a:off x="4572000" y="4214818"/>
            <a:ext cx="3691939" cy="212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/>
          <p:cNvPicPr/>
          <p:nvPr/>
        </p:nvPicPr>
        <p:blipFill>
          <a:blip cstate="print" r:embed="rId2"/>
          <a:srcRect b="49358" l="142" r="96" t="74"/>
          <a:stretch>
            <a:fillRect/>
          </a:stretch>
        </p:blipFill>
        <p:spPr bwMode="auto">
          <a:xfrm>
            <a:off x="642910" y="1714488"/>
            <a:ext cx="257175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dur="indefinite" id="1" nodeType="tmRoot" restart="never"/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39094"/>
          </a:xfrm>
        </p:spPr>
        <p:txBody>
          <a:bodyPr>
            <a:noAutofit/>
          </a:bodyPr>
          <a:lstStyle/>
          <a:p>
            <a:r>
              <a:rPr dirty="0" lang="ru-RU" smtClean="0" sz="1800"/>
              <a:t>-Конверт, дидактическая игра «Одень пожарного»</a:t>
            </a:r>
            <a:br>
              <a:rPr dirty="0" lang="ru-RU" smtClean="0" sz="1800"/>
            </a:br>
            <a:r>
              <a:rPr dirty="0" err="1" lang="ru-RU" smtClean="0" sz="1800"/>
              <a:t>_Конверт</a:t>
            </a:r>
            <a:r>
              <a:rPr dirty="0" lang="ru-RU" smtClean="0" sz="1800"/>
              <a:t>, дидактическая игра «Выбери то , что нужно пожарному, чтобы потушить пожар.»</a:t>
            </a:r>
            <a:br>
              <a:rPr dirty="0" lang="ru-RU" smtClean="0" sz="1800"/>
            </a:br>
            <a:r>
              <a:rPr dirty="0" lang="ru-RU" smtClean="0" sz="1800"/>
              <a:t>-Распашная модель в форме цветка , дидактическая игра «Найди тень»</a:t>
            </a:r>
            <a:br>
              <a:rPr dirty="0" lang="ru-RU" smtClean="0" sz="1800"/>
            </a:br>
            <a:r>
              <a:rPr dirty="0" lang="ru-RU" smtClean="0" sz="1800"/>
              <a:t>-Распашная модель в форме цветка , дидактическая игра «Назови знаки пожарной безопасности»</a:t>
            </a:r>
            <a:br>
              <a:rPr dirty="0" lang="ru-RU" smtClean="0" sz="1800"/>
            </a:br>
            <a:r>
              <a:rPr dirty="0" lang="ru-RU" smtClean="0" sz="1800"/>
              <a:t>-Книжка –блокнот «Назови огнеопасные предметы»</a:t>
            </a:r>
            <a:br>
              <a:rPr dirty="0" lang="ru-RU" smtClean="0" sz="1800"/>
            </a:br>
            <a:r>
              <a:rPr dirty="0" lang="ru-RU" smtClean="0" sz="1800"/>
              <a:t>-Книжка-блокнот «Правила  поведения при пожаре»</a:t>
            </a:r>
            <a:br>
              <a:rPr dirty="0" lang="ru-RU" smtClean="0" sz="1800"/>
            </a:br>
            <a:endParaRPr dirty="0" lang="ru-RU" sz="1800"/>
          </a:p>
        </p:txBody>
      </p:sp>
      <p:sp>
        <p:nvSpPr>
          <p:cNvPr id="5" name="Номер слайда 4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descr="C:\Users\Asus\Pictures\2022-04\IMG_20220414_094744_1.jpg" id="6" name="Содержимое 5"/>
          <p:cNvPicPr>
            <a:picLocks noGrp="1"/>
          </p:cNvPicPr>
          <p:nvPr>
            <p:ph idx="1"/>
          </p:nvPr>
        </p:nvPicPr>
        <p:blipFill>
          <a:blip cstate="print" r:embed="rId2"/>
          <a:srcRect b="22" l="45" r="110" t="25"/>
          <a:stretch>
            <a:fillRect/>
          </a:stretch>
        </p:blipFill>
        <p:spPr bwMode="auto">
          <a:xfrm rot="5400000">
            <a:off x="3286116" y="1571612"/>
            <a:ext cx="2714644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dur="indefinite" id="1" nodeType="tmRoot" restart="never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3144"/>
          </a:xfrm>
        </p:spPr>
        <p:txBody>
          <a:bodyPr>
            <a:normAutofit fontScale="90000"/>
          </a:bodyPr>
          <a:lstStyle/>
          <a:p>
            <a:endParaRPr dirty="0"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endParaRPr dirty="0" lang="ru-RU"/>
          </a:p>
        </p:txBody>
      </p:sp>
      <p:sp>
        <p:nvSpPr>
          <p:cNvPr id="5" name="Номер слайда 4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descr="C:\Users\Asus\Pictures\2022-04\IMG_20220414_171332.jpg" id="8" name="Содержимое 5"/>
          <p:cNvPicPr>
            <a:picLocks noGrp="1"/>
          </p:cNvPicPr>
          <p:nvPr>
            <p:ph idx="1"/>
          </p:nvPr>
        </p:nvPicPr>
        <p:blipFill>
          <a:blip cstate="print" r:embed="rId2"/>
          <a:srcRect b="14" t="93"/>
          <a:stretch>
            <a:fillRect/>
          </a:stretch>
        </p:blipFill>
        <p:spPr bwMode="auto">
          <a:xfrm>
            <a:off x="4857752" y="1071546"/>
            <a:ext cx="385765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Asus\Pictures\2022-04\IMG_20220414_172420_1.jpg" id="9" name="Рисунок 8"/>
          <p:cNvPicPr/>
          <p:nvPr/>
        </p:nvPicPr>
        <p:blipFill>
          <a:blip cstate="print" r:embed="rId3"/>
          <a:srcRect b="57" l="107" r="138" t="68"/>
          <a:stretch>
            <a:fillRect/>
          </a:stretch>
        </p:blipFill>
        <p:spPr bwMode="auto">
          <a:xfrm rot="16200000">
            <a:off x="5536412" y="392887"/>
            <a:ext cx="2500330" cy="3857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Asus\Pictures\2022-04\IMG_20220414_094744_1.jpg" id="12" name="Содержимое 5"/>
          <p:cNvPicPr>
            <a:picLocks/>
          </p:cNvPicPr>
          <p:nvPr/>
        </p:nvPicPr>
        <p:blipFill>
          <a:blip cstate="print" r:embed="rId4"/>
          <a:srcRect b="22" l="45" r="73680" t="51164"/>
          <a:stretch>
            <a:fillRect/>
          </a:stretch>
        </p:blipFill>
        <p:spPr bwMode="auto">
          <a:xfrm rot="5400000">
            <a:off x="1393009" y="392885"/>
            <a:ext cx="200026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Asus\Pictures\2022-04\IMG_20220414_094744_1.jpg" id="13" name="Содержимое 5"/>
          <p:cNvPicPr>
            <a:picLocks/>
          </p:cNvPicPr>
          <p:nvPr/>
        </p:nvPicPr>
        <p:blipFill>
          <a:blip cstate="print" r:embed="rId4"/>
          <a:srcRect b="18617" l="26320" r="44777" t="52327"/>
          <a:stretch>
            <a:fillRect/>
          </a:stretch>
        </p:blipFill>
        <p:spPr bwMode="auto">
          <a:xfrm rot="5400000">
            <a:off x="1643042" y="3357562"/>
            <a:ext cx="214314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Asus\Pictures\2022-04\IMG_20220414_172610_1.jpg" id="16" name="Рисунок 15"/>
          <p:cNvPicPr/>
          <p:nvPr/>
        </p:nvPicPr>
        <p:blipFill>
          <a:blip cstate="print" r:embed="rId5"/>
          <a:srcRect b="21" l="23" t="30"/>
          <a:stretch>
            <a:fillRect/>
          </a:stretch>
        </p:blipFill>
        <p:spPr bwMode="auto">
          <a:xfrm>
            <a:off x="4857752" y="3786190"/>
            <a:ext cx="371477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endParaRPr dirty="0" lang="ru-RU"/>
          </a:p>
        </p:txBody>
      </p:sp>
      <p:sp>
        <p:nvSpPr>
          <p:cNvPr id="5" name="Номер слайда 4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descr="C:\Users\Asus\Pictures\2022-04\IMG_20220414_094744_1.jpg" id="6" name="Содержимое 5"/>
          <p:cNvPicPr>
            <a:picLocks noGrp="1"/>
          </p:cNvPicPr>
          <p:nvPr>
            <p:ph idx="1"/>
          </p:nvPr>
        </p:nvPicPr>
        <p:blipFill>
          <a:blip cstate="print" r:embed="rId2"/>
          <a:srcRect b="22" l="53669" r="5701" t="74989"/>
          <a:stretch>
            <a:fillRect/>
          </a:stretch>
        </p:blipFill>
        <p:spPr bwMode="auto">
          <a:xfrm rot="5400000">
            <a:off x="678628" y="1964522"/>
            <a:ext cx="250033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Asus\Pictures\2022-04\IMG_20220414_094744_1.jpg" id="7" name="Содержимое 5"/>
          <p:cNvPicPr>
            <a:picLocks/>
          </p:cNvPicPr>
          <p:nvPr/>
        </p:nvPicPr>
        <p:blipFill>
          <a:blip cstate="print" r:embed="rId2"/>
          <a:srcRect b="24428" l="55222" r="110" t="54651"/>
          <a:stretch>
            <a:fillRect/>
          </a:stretch>
        </p:blipFill>
        <p:spPr bwMode="auto">
          <a:xfrm rot="5400000">
            <a:off x="964381" y="4393413"/>
            <a:ext cx="192882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Asus\Pictures\2022-04\IMG_20220414_172912.jpg" id="8" name="Рисунок 7"/>
          <p:cNvPicPr/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3857620" y="1785926"/>
            <a:ext cx="2984968" cy="25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Asus\Pictures\2022-04\IMG_20220414_173055_1.jpg" id="9" name="Рисунок 8"/>
          <p:cNvPicPr/>
          <p:nvPr/>
        </p:nvPicPr>
        <p:blipFill>
          <a:blip cstate="print" r:embed="rId4"/>
          <a:srcRect l="114" r="124"/>
          <a:stretch>
            <a:fillRect/>
          </a:stretch>
        </p:blipFill>
        <p:spPr bwMode="auto">
          <a:xfrm rot="16200000">
            <a:off x="4571999" y="3786189"/>
            <a:ext cx="1857389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descr="C:\Users\Asus\Pictures\2022-04\IMG_20220414_172258.jpg" id="6" name="Содержимое 5"/>
          <p:cNvPicPr>
            <a:picLocks noGrp="1"/>
          </p:cNvPicPr>
          <p:nvPr>
            <p:ph idx="1"/>
          </p:nvPr>
        </p:nvPicPr>
        <p:blipFill>
          <a:blip cstate="print" r:embed="rId2"/>
          <a:srcRect b="107" l="53" r="97" t="10"/>
          <a:stretch>
            <a:fillRect/>
          </a:stretch>
        </p:blipFill>
        <p:spPr bwMode="auto">
          <a:xfrm rot="16200000">
            <a:off x="5487434" y="1084806"/>
            <a:ext cx="2315351" cy="31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Asus\Pictures\2022-04\IMG_20220414_172225.jpg" id="7" name="Рисунок 6"/>
          <p:cNvPicPr/>
          <p:nvPr/>
        </p:nvPicPr>
        <p:blipFill>
          <a:blip cstate="print" r:embed="rId3"/>
          <a:srcRect b="32" l="30" r="49" t="57"/>
          <a:stretch>
            <a:fillRect/>
          </a:stretch>
        </p:blipFill>
        <p:spPr bwMode="auto">
          <a:xfrm rot="16200000">
            <a:off x="5610642" y="3604804"/>
            <a:ext cx="2214577" cy="3148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descr="C:\Users\Asus\Pictures\2022-04\IMG_20220414_094744_1.jpg" id="8" name="Рисунок 7"/>
          <p:cNvPicPr/>
          <p:nvPr/>
        </p:nvPicPr>
        <p:blipFill>
          <a:blip cstate="print" r:embed="rId4"/>
          <a:srcRect b="47286" l="45" r="110" t="14829"/>
          <a:stretch>
            <a:fillRect/>
          </a:stretch>
        </p:blipFill>
        <p:spPr bwMode="auto">
          <a:xfrm rot="5400000">
            <a:off x="199828" y="2300447"/>
            <a:ext cx="4643468" cy="30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1198</TotalTime>
  <Words>194</Words>
  <Application>Microsoft Office PowerPoint</Application>
  <PresentationFormat>Экран (4:3)</PresentationFormat>
  <Paragraphs>58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  Лэпбук  « Пожарная безопасность»                                                                                                      для детей дошкольного возраста</vt:lpstr>
      <vt:lpstr>Лэпбук «Пожарная безопасность»</vt:lpstr>
      <vt:lpstr>Цель :расширять кругозор детей дошкольного возраста по теме «Пожпрная безопасность», развитие у них чувства самосохранения.</vt:lpstr>
      <vt:lpstr>Слайд 4</vt:lpstr>
      <vt:lpstr>-                   </vt:lpstr>
      <vt:lpstr>-Конверт, дидактическая игра «Одень пожарного» _Конверт, дидактическая игра «Выбери то , что нужно пожарному, чтобы потушить пожар.» -Распашная модель в форме цветка , дидактическая игра «Найди тень» -Распашная модель в форме цветка , дидактическая игра «Назови знаки пожарной безопасности» -Книжка –блокнот «Назови огнеопасные предметы» -Книжка-блокнот «Правила  поведения при пожаре» </vt:lpstr>
      <vt:lpstr>Слайд 7</vt:lpstr>
      <vt:lpstr>Слайд 8</vt:lpstr>
      <vt:lpstr>Слайд 9</vt:lpstr>
      <vt:lpstr>-Кармашек «Расскажи  историю по картинкам» -Конверт , дидактическая игра « Найди лишнее в каждой строчке» -Кармашек, дидактическая игра «Восстанови картину» -Конверт, дидактическая игра «Собери пожарную машину» -Конверт, карточки «Пожарная  техника»</vt:lpstr>
      <vt:lpstr>Слайд 11</vt:lpstr>
      <vt:lpstr>Слайд 12</vt:lpstr>
      <vt:lpstr>-Дидактическая игра «Телефоны экстренных служб» -Распашная модель ромашка –запоминалка «Причины пожара» Дидактическая игра «Назови причины пожара» </vt:lpstr>
      <vt:lpstr>-Кармашек, дидактическая игра «Лабиринты» -Кармашек «Помоги пожарным потушить огонь- обведи пунктирными линиями» -Кармашек «Раскраски»</vt:lpstr>
      <vt:lpstr>-Конверт, дидактическая игра «Собери и назови картинку»(Пазлы)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Электронный дидактический материал по (укажите предмет, класс, тему) </dc:title>
  <cp:lastModifiedBy>Asus</cp:lastModifiedBy>
  <cp:revision>106</cp:revision>
  <dcterms:modified xsi:type="dcterms:W3CDTF">2022-12-05T19:16:37Z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845687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