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72" d="100"/>
          <a:sy n="72" d="100"/>
        </p:scale>
        <p:origin x="8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4FB4A-DCB5-4929-8449-B63240740CB2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660B2-F03E-4460-A65F-4864571282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660B2-F03E-4460-A65F-4864571282E5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660B2-F03E-4460-A65F-4864571282E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660B2-F03E-4460-A65F-4864571282E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660B2-F03E-4460-A65F-4864571282E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7956F9-9958-40DA-AA42-5D74F96FAD0F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A6E3C8B-F446-4913-9A9D-FC23907E6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77072"/>
            <a:ext cx="79928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128792" cy="259228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  <a:latin typeface="Georgia" pitchFamily="18" charset="0"/>
              </a:rPr>
              <a:t>Организация развивающей предметно-пространственной среды, как средства музыкального воспитания дошкольников</a:t>
            </a:r>
            <a:endParaRPr lang="ru-RU" sz="4000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Выполнила:</a:t>
            </a:r>
          </a:p>
          <a:p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Спиридонова Марина Геннадьевна</a:t>
            </a:r>
            <a:endParaRPr lang="en-US" b="1" i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Музыкальный руководитель первой категории</a:t>
            </a:r>
          </a:p>
          <a:p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МБДОУ №2 «Колокольчик» с. Троицкое</a:t>
            </a:r>
            <a:endParaRPr lang="en-US" b="1" i="1" dirty="0">
              <a:solidFill>
                <a:srgbClr val="00206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548680"/>
            <a:ext cx="79928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Организация развивающей предметно-пространственной среды музыкального зала и групповых комнат, созданная с учетом ФГОС  ДО вызывает интерес детей к музыкальному искусству, побуждает к активности, творчеству, дает возможность развивать индивидуальность каждого ребенка.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645024"/>
            <a:ext cx="79928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128792" cy="57606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>
                <a:solidFill>
                  <a:schemeClr val="accent2"/>
                </a:solidFill>
                <a:latin typeface="Georgia" pitchFamily="18" charset="0"/>
              </a:rPr>
              <a:t>«Мастер-класс»</a:t>
            </a:r>
            <a:endParaRPr lang="ru-RU" sz="4000" i="1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280920" cy="1872208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b="1" i="1" dirty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>
                <a:solidFill>
                  <a:srgbClr val="002060"/>
                </a:solidFill>
                <a:latin typeface="Georgia" pitchFamily="18" charset="0"/>
              </a:rPr>
              <a:t>Спиридонова Марина Геннадьевна</a:t>
            </a:r>
            <a:endParaRPr lang="en-US" sz="3200" b="1" i="1" dirty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3200" i="1" dirty="0">
                <a:solidFill>
                  <a:srgbClr val="002060"/>
                </a:solidFill>
                <a:latin typeface="Georgia" pitchFamily="18" charset="0"/>
              </a:rPr>
              <a:t>Музыкальный руководитель</a:t>
            </a:r>
          </a:p>
          <a:p>
            <a:pPr algn="ctr"/>
            <a:r>
              <a:rPr lang="ru-RU" sz="3200" i="1" dirty="0">
                <a:solidFill>
                  <a:srgbClr val="002060"/>
                </a:solidFill>
                <a:latin typeface="Georgia" pitchFamily="18" charset="0"/>
              </a:rPr>
              <a:t>МБДОУ №2 «Колокольчик»</a:t>
            </a:r>
          </a:p>
          <a:p>
            <a:pPr algn="ctr"/>
            <a:r>
              <a:rPr lang="ru-RU" sz="3200" i="1" dirty="0">
                <a:solidFill>
                  <a:srgbClr val="002060"/>
                </a:solidFill>
                <a:latin typeface="Georgia" pitchFamily="18" charset="0"/>
              </a:rPr>
              <a:t>с. Троицкое </a:t>
            </a:r>
            <a:endParaRPr lang="en-US" i="1" dirty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140968"/>
            <a:ext cx="5904656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11560" y="778493"/>
            <a:ext cx="79928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 соответствии с ФГОС ДО целью формирования музыкальной развивающей предметно-пространственной среды является развитие творческих проявлений всеми доступными, побуждающими к самовыражению средствами.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7583">
            <a:off x="5623942" y="3424126"/>
            <a:ext cx="3021607" cy="2732669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36912"/>
            <a:ext cx="38866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55576" y="836712"/>
            <a:ext cx="756084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Музыкальная предметно-развивающая среда в ДОУ организуется по трем основным блокам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653136"/>
            <a:ext cx="756084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1. Восприятие музыки;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2. Воспроизведение музыки;</a:t>
            </a:r>
            <a:b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3. Музыкально-творческая деятельность.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99592" y="724198"/>
            <a:ext cx="75608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Моделирование и наполнение музыкальной развивающей предметно-пространственной среды 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 группах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36912"/>
            <a:ext cx="5184576" cy="355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99592" y="724198"/>
            <a:ext cx="75608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Моделирование и наполнение музыкальной развивающей предметно-пространственной среды в разных группах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827584" y="3406724"/>
            <a:ext cx="79208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озвученные детские музыкальные игрушки и инструменты для творческого </a:t>
            </a:r>
            <a:r>
              <a:rPr lang="ru-R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музицирования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не озвученные игрушки (имитационные);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музыкально-дидактические игры и пособия;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материал для творческих сюжетно-ролевых игр;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атрибуты для музыкальных подвижных игр;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аудиовизуальные пособия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99592" y="724198"/>
            <a:ext cx="75608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Моделирование и наполнение музыкальной развивающей предметно-пространственной среды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в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музыкальном зале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80928"/>
            <a:ext cx="5521877" cy="3384376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67544" y="724198"/>
            <a:ext cx="7992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Моделирование и наполнение музыкальной развивающей предметно-пространственной среды  в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музыкальном зале</a:t>
            </a:r>
          </a:p>
          <a:p>
            <a:pPr algn="ctr"/>
            <a:endParaRPr lang="ru-RU" sz="2800" b="1" i="1" dirty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27584" y="2268887"/>
            <a:ext cx="70567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Пространство музыкального зала можно условно разделить на три зоны: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Рабочая зона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Спокойная зона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Активная зона</a:t>
            </a:r>
            <a:endParaRPr lang="ru-RU" sz="2800" i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645024"/>
            <a:ext cx="3816424" cy="254328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423392"/>
            <a:ext cx="84969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Примерный перечень оборудования и дидактических пособий в музыкальном зале 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95536" y="1124744"/>
            <a:ext cx="8352928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1. Наглядные пособия для восприятия: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репродукции картин, иллюстрации, портреты композиторов, пособия.</a:t>
            </a:r>
            <a:r>
              <a:rPr lang="ru-RU" sz="800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231F2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Наглядные пособия для исполнительской деятельности: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лесенка, иллюстрации к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попевкам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дидактический материал.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solidFill>
                  <a:srgbClr val="231F2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Дидактические игры для развития музыкальных способностей: </a:t>
            </a:r>
            <a:endParaRPr kumimoji="0" lang="ru-RU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(развития тембра, развития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звуковысотного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слуха, восприятия музыки и эмоциональной отзывчивости на музыку, развития слуха и памяти, развития ритма, развития темпа, развития музыкального творчества, развития динамики).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solidFill>
                  <a:srgbClr val="231F2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Пособия для развития двигательных навыков: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султанчики, флажки, веревочки, клубочки, ленточки, снежинки и т.д.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231F2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Детские музыкальные инструменты по возрастам: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озвученные инструменты, музыкальные игрушки,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неозвученные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инструменты, игрушки, сделанные своими руками.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solidFill>
                  <a:srgbClr val="231F2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Атрибуты для музыкально- театральной деятельности: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шапочки, маски, костюмы для детей, разные виды театров, атрибуты для них.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1400" b="1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Аудиотека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видеотека, интерактивные папки, мультимедиа проектор. материал по взаимодействию с педагогами и семьями.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692696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Принципы музыкальной развивающей предметно-пространственной среды </a:t>
            </a:r>
            <a:endParaRPr lang="ru-RU" sz="2800" b="1" i="1" dirty="0"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27584" y="1516453"/>
            <a:ext cx="7056784" cy="45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Доступность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Безопасность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 err="1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Полифункциональность</a:t>
            </a:r>
            <a:endParaRPr lang="ru-RU" sz="2400" i="1" dirty="0">
              <a:solidFill>
                <a:schemeClr val="accent2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Эстетическое оформление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Вариативность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Учет возрастных особенностей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 err="1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Трансформируемость</a:t>
            </a:r>
            <a:endParaRPr lang="ru-RU" sz="2800" i="1" dirty="0">
              <a:solidFill>
                <a:schemeClr val="accent2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3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4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5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6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7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8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426</Words>
  <Application>Microsoft Office PowerPoint</Application>
  <PresentationFormat>Экран (4:3)</PresentationFormat>
  <Paragraphs>54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Georgia</vt:lpstr>
      <vt:lpstr>Verdana</vt:lpstr>
      <vt:lpstr>Wingdings</vt:lpstr>
      <vt:lpstr>Wingdings 2</vt:lpstr>
      <vt:lpstr>Аспект</vt:lpstr>
      <vt:lpstr>Организация развивающей предметно-пространственной среды, как средства музыкального воспитания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«Мастер-класс»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екатерина милевская</cp:lastModifiedBy>
  <cp:revision>77</cp:revision>
  <dcterms:created xsi:type="dcterms:W3CDTF">2021-02-03T11:15:23Z</dcterms:created>
  <dcterms:modified xsi:type="dcterms:W3CDTF">2022-09-22T03:59:44Z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412553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