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9" r:id="rId5"/>
    <p:sldId id="258" r:id="rId6"/>
    <p:sldId id="259" r:id="rId7"/>
    <p:sldId id="261" r:id="rId8"/>
    <p:sldId id="262" r:id="rId9"/>
    <p:sldId id="263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3096344"/>
          </a:xfrm>
        </p:spPr>
        <p:txBody>
          <a:bodyPr>
            <a:normAutofit/>
          </a:bodyPr>
          <a:lstStyle/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«Веселая скакалка и интересные факты»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4365104"/>
            <a:ext cx="3570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Д/с №8 «Росинка»</a:t>
            </a:r>
          </a:p>
          <a:p>
            <a:pPr algn="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 инструктор по ФК: </a:t>
            </a:r>
          </a:p>
          <a:p>
            <a:pPr algn="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Рубцова Наталья Сергеевна</a:t>
            </a:r>
          </a:p>
        </p:txBody>
      </p:sp>
      <p:pic>
        <p:nvPicPr>
          <p:cNvPr id="6" name="Picture 2" descr="K:\ПРОЕКТ Веселая скакалка\картинки\lnglolrolv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986314"/>
            <a:ext cx="2664296" cy="1722606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3715F6-0F34-F0BC-8FFF-8CA8D178285E}"/>
              </a:ext>
            </a:extLst>
          </p:cNvPr>
          <p:cNvSpPr txBox="1"/>
          <p:nvPr/>
        </p:nvSpPr>
        <p:spPr>
          <a:xfrm>
            <a:off x="4156854" y="5871686"/>
            <a:ext cx="83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 доводов в пользу скакалки, о которых вы могли не знать</a:t>
            </a:r>
            <a:br>
              <a:rPr lang="ru-RU" b="1" dirty="0"/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99592" y="2780928"/>
            <a:ext cx="7704856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Тонизирует мускулатуру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Улучшает кровообращение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Увеличивает объём легких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Сжигает калории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Стимулирует выведение токсинов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Позволяет справиться со стрессом и усиливает активность головного мозга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K:\ПРОЕКТ Веселая скакалка\картинки\lnglolrolv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87158"/>
            <a:ext cx="3888432" cy="2514074"/>
          </a:xfrm>
          <a:prstGeom prst="rect">
            <a:avLst/>
          </a:prstGeom>
          <a:noFill/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755576" y="1988840"/>
            <a:ext cx="7848872" cy="158417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68168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4" name="Picture 2" descr="http://dutsadok.com.ua/clipart/ljudi/b36634e5105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1008112" cy="2436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27584" y="828871"/>
            <a:ext cx="7416824" cy="181588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Скакалка – это спортивный снаряд для физических упражнений взрослых и детей. Представляет собой синтетический или кожаный шнур.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K:\ПРОЕКТ Веселая скакалка\картинки\3ba7c079458146377d1d2c6496197c6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46" r="49055" b="50945"/>
          <a:stretch>
            <a:fillRect/>
          </a:stretch>
        </p:blipFill>
        <p:spPr bwMode="auto">
          <a:xfrm>
            <a:off x="755576" y="2708920"/>
            <a:ext cx="2880320" cy="3737992"/>
          </a:xfrm>
          <a:prstGeom prst="rect">
            <a:avLst/>
          </a:prstGeom>
          <a:noFill/>
        </p:spPr>
      </p:pic>
      <p:pic>
        <p:nvPicPr>
          <p:cNvPr id="24579" name="Picture 3" descr="K:\ПРОЕКТ Веселая скакалка\картинки\ls3115-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859" t="5207" r="15703" b="2811"/>
          <a:stretch>
            <a:fillRect/>
          </a:stretch>
        </p:blipFill>
        <p:spPr bwMode="auto">
          <a:xfrm>
            <a:off x="6012160" y="2780928"/>
            <a:ext cx="230425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Интересные факты о скакалке</a:t>
            </a:r>
          </a:p>
        </p:txBody>
      </p:sp>
      <p:pic>
        <p:nvPicPr>
          <p:cNvPr id="1026" name="Picture 2" descr="http://skakalka.pp.ua/wp-content/uploads/2016/10/Screenshot_2-1-e1481559687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264696" cy="36934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1340768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современной скакалки началась с обычной веревки.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517232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18 веке через скакалку прыгали только мальчики, ведь девочкам было неприлично заниматься спортивными играми.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05064"/>
            <a:ext cx="6120680" cy="1728192"/>
          </a:xfrm>
          <a:prstGeom prst="round2SameRect">
            <a:avLst/>
          </a:prstGeom>
          <a:gradFill flip="none" rotWithShape="1">
            <a:gsLst>
              <a:gs pos="100000">
                <a:srgbClr val="FFFF00">
                  <a:alpha val="67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Японец К. </a:t>
            </a:r>
            <a:r>
              <a:rPr lang="ru-RU" sz="2000" b="1" dirty="0" err="1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Судзуку</a:t>
            </a:r>
            <a:r>
              <a:rPr lang="ru-RU" sz="20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перепрыгнул через скакалку 37 427 раз подряд, ни разу её не зацепив. На свое выступление он затратил 4 часа 22 минуты 50 секунд в темпе 142 прыжка в минуту.</a:t>
            </a:r>
            <a:endParaRPr lang="ru-RU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 flipH="1">
            <a:off x="4788024" y="1484784"/>
            <a:ext cx="3240361" cy="1940957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Американец Джеймс Томпсон сумел 10 раз прыгнуть через скакалку, одновременно удерживая на себе троих девушек общим весом в 185 кг.</a:t>
            </a:r>
            <a:endParaRPr lang="ru-RU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5616" y="980728"/>
            <a:ext cx="3312368" cy="2247424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южно корейском городе </a:t>
            </a:r>
            <a:r>
              <a:rPr lang="ru-RU" b="1" dirty="0" err="1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Пусон</a:t>
            </a:r>
            <a:r>
              <a:rPr lang="ru-RU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специальных соревнованиях 65-летний </a:t>
            </a:r>
            <a:r>
              <a:rPr lang="ru-RU" b="1" dirty="0" err="1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</a:t>
            </a:r>
            <a:r>
              <a:rPr lang="ru-RU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</a:t>
            </a:r>
            <a:r>
              <a:rPr lang="ru-RU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за час соревнования со скакалкой выполнил 14 628 прыжков (244 прыжка в минуту).</a:t>
            </a:r>
            <a:endParaRPr lang="ru-RU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8365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¡ÐºÐ°ÐºÐ°Ð»ÐºÐ°"/>
          <p:cNvPicPr>
            <a:picLocks noChangeAspect="1" noChangeArrowheads="1"/>
          </p:cNvPicPr>
          <p:nvPr/>
        </p:nvPicPr>
        <p:blipFill>
          <a:blip r:embed="rId2" cstate="print"/>
          <a:srcRect l="9163" t="9929" r="10656" b="16316"/>
          <a:stretch>
            <a:fillRect/>
          </a:stretch>
        </p:blipFill>
        <p:spPr bwMode="auto">
          <a:xfrm>
            <a:off x="2000232" y="1500174"/>
            <a:ext cx="5312062" cy="3946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23120" y="908720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Лишь спустя 100 лет прыгать стали и девочки.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utsadok.com.ua/clipart/ljudi/b36634e5105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1944216" cy="4698937"/>
          </a:xfrm>
          <a:prstGeom prst="rect">
            <a:avLst/>
          </a:prstGeom>
          <a:noFill/>
        </p:spPr>
      </p:pic>
      <p:pic>
        <p:nvPicPr>
          <p:cNvPr id="16387" name="Picture 3" descr="C:\Users\uzer\Desktop\depositphotos_35714063-stock-illustration-children-playing-skipping-rop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548680"/>
            <a:ext cx="3441564" cy="2569701"/>
          </a:xfrm>
          <a:prstGeom prst="rect">
            <a:avLst/>
          </a:prstGeom>
          <a:noFill/>
        </p:spPr>
      </p:pic>
      <p:pic>
        <p:nvPicPr>
          <p:cNvPr id="16389" name="Picture 5" descr="https://us.toluna.com/dpolls_images/2018/10/09/6e0567ae-df9a-40b6-ad50-ffd18db8f4a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565" b="13043"/>
          <a:stretch>
            <a:fillRect/>
          </a:stretch>
        </p:blipFill>
        <p:spPr bwMode="auto">
          <a:xfrm>
            <a:off x="3563888" y="3500438"/>
            <a:ext cx="4876594" cy="246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Виды скакалок</a:t>
            </a:r>
          </a:p>
        </p:txBody>
      </p:sp>
      <p:pic>
        <p:nvPicPr>
          <p:cNvPr id="18436" name="Picture 4" descr="polivinilovyj-shnu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DCE0"/>
              </a:clrFrom>
              <a:clrTo>
                <a:srgbClr val="DBDC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484784"/>
            <a:ext cx="2915816" cy="199335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131840" y="2348880"/>
            <a:ext cx="292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Простая скакалка  (детская)</a:t>
            </a:r>
          </a:p>
        </p:txBody>
      </p:sp>
      <p:pic>
        <p:nvPicPr>
          <p:cNvPr id="18438" name="Picture 6" descr="skakalka-ot-everlast-s-utyazhelitele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861048"/>
            <a:ext cx="2132720" cy="223224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9952" y="4581128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Утяжеленная скакалка – тренажер для спортсменов и тех, кто желает накачать мышцы рук и плечевого пояса. </a:t>
            </a:r>
          </a:p>
        </p:txBody>
      </p:sp>
      <p:pic>
        <p:nvPicPr>
          <p:cNvPr id="18439" name="Picture 7" descr="K:\ПРОЕКТ Веселая скакалка\картинки\64480_b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772816"/>
            <a:ext cx="2331194" cy="216024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vysokoskorostnaya-skakal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3037504" cy="1872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3968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Скоростная скакалка – популярный вид для спортсменов всех категорий.</a:t>
            </a:r>
            <a:br>
              <a:rPr lang="ru-RU" dirty="0"/>
            </a:br>
            <a:endParaRPr lang="ru-RU" dirty="0"/>
          </a:p>
        </p:txBody>
      </p:sp>
      <p:pic>
        <p:nvPicPr>
          <p:cNvPr id="19459" name="Picture 3" descr="K:\ПРОЕКТ Веселая скакалка\картинки\ls3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2448272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91680" y="41490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Скакалки со счетчиком привлекают внимание тех, кто решил похудеть.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dx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071546"/>
            <a:ext cx="2563788" cy="25498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51920" y="1268760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Кожаные скакалки – неотъемлемый атрибут боксеров. 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2996952"/>
            <a:ext cx="4464496" cy="223224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Скакалка используется в упражнениях гимнастками, футболистами и другими профессиональными спортсменами, а так же для исполнения номеров в цирке.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283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Тема Office</vt:lpstr>
      <vt:lpstr> «Веселая скакалка и интересные факты»</vt:lpstr>
      <vt:lpstr>Презентация PowerPoint</vt:lpstr>
      <vt:lpstr>Интересные факты о скакалке</vt:lpstr>
      <vt:lpstr>Японец К. Судзуку перепрыгнул через скакалку 37 427 раз подряд, ни разу её не зацепив. На свое выступление он затратил 4 часа 22 минуты 50 секунд в темпе 142 прыжка в минуту.</vt:lpstr>
      <vt:lpstr>Презентация PowerPoint</vt:lpstr>
      <vt:lpstr>Презентация PowerPoint</vt:lpstr>
      <vt:lpstr>Виды скакалок</vt:lpstr>
      <vt:lpstr>Презентация PowerPoint</vt:lpstr>
      <vt:lpstr>Презентация PowerPoint</vt:lpstr>
      <vt:lpstr>6 доводов в пользу скакалки, о которых вы могли не знать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«Веселая скакалка»</dc:title>
  <dc:creator>uzer</dc:creator>
  <cp:lastModifiedBy>Ирина Александровна</cp:lastModifiedBy>
  <cp:revision>34</cp:revision>
  <dcterms:created xsi:type="dcterms:W3CDTF">2019-01-27T03:49:42Z</dcterms:created>
  <dcterms:modified xsi:type="dcterms:W3CDTF">2022-12-05T10:15:20Z</dcterms:modified>
</cp:coreProperties>
</file>