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CCAA-ECF3-412A-B91A-59AA76B8B8DC}" type="datetimeFigureOut">
              <a:rPr lang="ru-RU" smtClean="0"/>
              <a:t>27.03.2021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37E9-763D-40A6-8A8A-6DFE4193E7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71135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CCAA-ECF3-412A-B91A-59AA76B8B8DC}" type="datetimeFigureOut">
              <a:rPr lang="ru-RU" smtClean="0"/>
              <a:t>27.03.2021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37E9-763D-40A6-8A8A-6DFE4193E7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86856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CCAA-ECF3-412A-B91A-59AA76B8B8DC}" type="datetimeFigureOut">
              <a:rPr lang="ru-RU" smtClean="0"/>
              <a:t>27.03.2021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37E9-763D-40A6-8A8A-6DFE4193E7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7368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CCAA-ECF3-412A-B91A-59AA76B8B8DC}" type="datetimeFigureOut">
              <a:rPr lang="ru-RU" smtClean="0"/>
              <a:t>27.03.2021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37E9-763D-40A6-8A8A-6DFE4193E7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9804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CCAA-ECF3-412A-B91A-59AA76B8B8DC}" type="datetimeFigureOut">
              <a:rPr lang="ru-RU" smtClean="0"/>
              <a:t>27.03.2021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37E9-763D-40A6-8A8A-6DFE4193E7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33748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CCAA-ECF3-412A-B91A-59AA76B8B8DC}" type="datetimeFigureOut">
              <a:rPr lang="ru-RU" smtClean="0"/>
              <a:t>27.03.2021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37E9-763D-40A6-8A8A-6DFE4193E7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36738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CCAA-ECF3-412A-B91A-59AA76B8B8DC}" type="datetimeFigureOut">
              <a:rPr lang="ru-RU" smtClean="0"/>
              <a:t>27.03.2021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37E9-763D-40A6-8A8A-6DFE4193E7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01725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CCAA-ECF3-412A-B91A-59AA76B8B8DC}" type="datetimeFigureOut">
              <a:rPr lang="ru-RU" smtClean="0"/>
              <a:t>27.03.2021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37E9-763D-40A6-8A8A-6DFE4193E7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52514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CCAA-ECF3-412A-B91A-59AA76B8B8DC}" type="datetimeFigureOut">
              <a:rPr lang="ru-RU" smtClean="0"/>
              <a:t>27.03.2021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37E9-763D-40A6-8A8A-6DFE4193E7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521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CCAA-ECF3-412A-B91A-59AA76B8B8DC}" type="datetimeFigureOut">
              <a:rPr lang="ru-RU" smtClean="0"/>
              <a:t>27.03.2021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37E9-763D-40A6-8A8A-6DFE4193E7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7282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CCAA-ECF3-412A-B91A-59AA76B8B8DC}" type="datetimeFigureOut">
              <a:rPr lang="ru-RU" smtClean="0"/>
              <a:t>27.03.2021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37E9-763D-40A6-8A8A-6DFE4193E7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5189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3CCCAA-ECF3-412A-B91A-59AA76B8B8DC}" type="datetimeFigureOut">
              <a:rPr lang="ru-RU" smtClean="0"/>
              <a:t>27.03.2021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2637E9-763D-40A6-8A8A-6DFE4193E7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0700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00726" y="73891"/>
            <a:ext cx="9144000" cy="17088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«Путешествие </a:t>
            </a:r>
            <a:r>
              <a:rPr lang="ru-RU" dirty="0"/>
              <a:t>в страну </a:t>
            </a:r>
            <a:r>
              <a:rPr lang="ru-RU" dirty="0" smtClean="0"/>
              <a:t>телефона»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41963" y="5726401"/>
            <a:ext cx="9144000" cy="1655762"/>
          </a:xfrm>
        </p:spPr>
        <p:txBody>
          <a:bodyPr/>
          <a:lstStyle/>
          <a:p>
            <a:r>
              <a:rPr lang="ru-RU" dirty="0" smtClean="0"/>
              <a:t>Подготовили: воспитатели МБДОУ детский сад «Полянка»</a:t>
            </a:r>
          </a:p>
          <a:p>
            <a:r>
              <a:rPr lang="ru-RU" dirty="0" smtClean="0"/>
              <a:t>Афанасьева А.И, Минеева Т.С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8763" y="1678710"/>
            <a:ext cx="5837381" cy="4151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9831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78545" y="402071"/>
            <a:ext cx="9968346" cy="1325563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35364" y="1881043"/>
            <a:ext cx="10515600" cy="4351338"/>
          </a:xfrm>
        </p:spPr>
        <p:txBody>
          <a:bodyPr/>
          <a:lstStyle/>
          <a:p>
            <a:pPr marL="0" indent="0" algn="just">
              <a:buNone/>
            </a:pPr>
            <a:r>
              <a:rPr lang="ru-RU" b="1" dirty="0"/>
              <a:t> </a:t>
            </a: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познавательного интереса к истории предметов и моделирование телефона в группе детского </a:t>
            </a: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сада.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87637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3306617"/>
            <a:ext cx="10515600" cy="3463638"/>
          </a:xfrm>
        </p:spPr>
        <p:txBody>
          <a:bodyPr>
            <a:normAutofit fontScale="90000"/>
          </a:bodyPr>
          <a:lstStyle/>
          <a:p>
            <a:r>
              <a:rPr lang="ru-RU" dirty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Образовательные: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с историей создания телефонов, с его преобразованиями, развитием под влиянием человеческого прогресса.</a:t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навыки поисково-познавательной деятельности детей в ознакомлении с разными моделями телефона и изучении принципа работы телефона.</a:t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творческие способности в результате изготовления телефона.</a:t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Развивающие</a:t>
            </a:r>
            <a:r>
              <a:rPr lang="ru-RU" sz="27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познавательную активность, внимание, любознательность.</a:t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коммуникативные навыки при общении со сверстниками и взрослыми.</a:t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Воспитательные</a:t>
            </a:r>
            <a:r>
              <a:rPr lang="ru-RU" sz="27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любовь к рукотворному миру предыдущих поколений.</a:t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стремления отражать свои знания и впечатления в продуктивной и игровой деятельности.</a:t>
            </a:r>
            <a:b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700" dirty="0"/>
              <a:t/>
            </a:r>
            <a:br>
              <a:rPr lang="ru-RU" sz="2700" dirty="0"/>
            </a:br>
            <a:endParaRPr lang="ru-RU" sz="27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36650" y="6858000"/>
            <a:ext cx="10515600" cy="1500187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68685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Этапы проекта: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40280980"/>
              </p:ext>
            </p:extLst>
          </p:nvPr>
        </p:nvGraphicFramePr>
        <p:xfrm>
          <a:off x="711199" y="1506570"/>
          <a:ext cx="10642602" cy="50420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47534">
                  <a:extLst>
                    <a:ext uri="{9D8B030D-6E8A-4147-A177-3AD203B41FA5}">
                      <a16:colId xmlns:a16="http://schemas.microsoft.com/office/drawing/2014/main" val="2048152538"/>
                    </a:ext>
                  </a:extLst>
                </a:gridCol>
                <a:gridCol w="3547534">
                  <a:extLst>
                    <a:ext uri="{9D8B030D-6E8A-4147-A177-3AD203B41FA5}">
                      <a16:colId xmlns:a16="http://schemas.microsoft.com/office/drawing/2014/main" val="2347515951"/>
                    </a:ext>
                  </a:extLst>
                </a:gridCol>
                <a:gridCol w="3547534">
                  <a:extLst>
                    <a:ext uri="{9D8B030D-6E8A-4147-A177-3AD203B41FA5}">
                      <a16:colId xmlns:a16="http://schemas.microsoft.com/office/drawing/2014/main" val="67716457"/>
                    </a:ext>
                  </a:extLst>
                </a:gridCol>
              </a:tblGrid>
              <a:tr h="368187"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Этапы реализации проекта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95" marR="571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Содержания работы 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95" marR="571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Ответственный 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95" marR="57195" marT="0" marB="0"/>
                </a:tc>
                <a:extLst>
                  <a:ext uri="{0D108BD9-81ED-4DB2-BD59-A6C34878D82A}">
                    <a16:rowId xmlns:a16="http://schemas.microsoft.com/office/drawing/2014/main" val="2904815440"/>
                  </a:ext>
                </a:extLst>
              </a:tr>
              <a:tr h="1728331"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Подготовительный 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95" marR="5719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 постановка целей, определение актуальности и значимости проекта;</a:t>
                      </a:r>
                      <a:endParaRPr lang="ru-RU" sz="900"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-подбор методической литературы для реализации проекта;</a:t>
                      </a:r>
                      <a:endParaRPr lang="ru-RU" sz="900">
                        <a:effectLst/>
                      </a:endParaRPr>
                    </a:p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95" marR="571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Воспитатели 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95" marR="57195" marT="0" marB="0"/>
                </a:tc>
                <a:extLst>
                  <a:ext uri="{0D108BD9-81ED-4DB2-BD59-A6C34878D82A}">
                    <a16:rowId xmlns:a16="http://schemas.microsoft.com/office/drawing/2014/main" val="2632284858"/>
                  </a:ext>
                </a:extLst>
              </a:tr>
              <a:tr h="2025027"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Основной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95" marR="571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Проведение тематических бесед:</a:t>
                      </a:r>
                      <a:endParaRPr lang="ru-RU" sz="900">
                        <a:effectLst/>
                      </a:endParaRPr>
                    </a:p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-история создания телефона;</a:t>
                      </a:r>
                      <a:endParaRPr lang="ru-RU" sz="900">
                        <a:effectLst/>
                      </a:endParaRPr>
                    </a:p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-Культура общения по телефону;</a:t>
                      </a:r>
                      <a:endParaRPr lang="ru-RU" sz="900">
                        <a:effectLst/>
                      </a:endParaRPr>
                    </a:p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-Телефоны экстренных телефонов;</a:t>
                      </a:r>
                      <a:endParaRPr lang="ru-RU" sz="900">
                        <a:effectLst/>
                      </a:endParaRPr>
                    </a:p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-Чтение художественной литературы 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95" marR="571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Афанасьева А.И</a:t>
                      </a:r>
                      <a:endParaRPr lang="ru-RU" sz="900">
                        <a:effectLst/>
                      </a:endParaRPr>
                    </a:p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Минеева Т.С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95" marR="57195" marT="0" marB="0"/>
                </a:tc>
                <a:extLst>
                  <a:ext uri="{0D108BD9-81ED-4DB2-BD59-A6C34878D82A}">
                    <a16:rowId xmlns:a16="http://schemas.microsoft.com/office/drawing/2014/main" val="2913611077"/>
                  </a:ext>
                </a:extLst>
              </a:tr>
              <a:tr h="920467"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Заключительный 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95" marR="571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Создание презентации «Путешествие в страну телефона»</a:t>
                      </a:r>
                      <a:endParaRPr lang="ru-RU" sz="900">
                        <a:effectLst/>
                      </a:endParaRPr>
                    </a:p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анализ результатов проекта.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95" marR="571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Воспитатели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95" marR="57195" marT="0" marB="0"/>
                </a:tc>
                <a:extLst>
                  <a:ext uri="{0D108BD9-81ED-4DB2-BD59-A6C34878D82A}">
                    <a16:rowId xmlns:a16="http://schemas.microsoft.com/office/drawing/2014/main" val="171631764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79914" y="-63787"/>
            <a:ext cx="1201208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2582863" algn="l"/>
                <a:tab pos="2970213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582863" algn="l"/>
                <a:tab pos="2970213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582863" algn="l"/>
                <a:tab pos="2970213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582863" algn="l"/>
                <a:tab pos="2970213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582863" algn="l"/>
                <a:tab pos="2970213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582863" algn="l"/>
                <a:tab pos="2970213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582863" algn="l"/>
                <a:tab pos="2970213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582863" algn="l"/>
                <a:tab pos="2970213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582863" algn="l"/>
                <a:tab pos="2970213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82863" algn="l"/>
                <a:tab pos="2970213" algn="ctr"/>
              </a:tabLst>
            </a:pP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Этапы проекта.</a:t>
            </a:r>
            <a:endParaRPr kumimoji="0" lang="ru-RU" alt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82863" algn="l"/>
                <a:tab pos="2970213" algn="ctr"/>
              </a:tabLst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62568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Ожидаемый результат: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ходе  реализации данного проекта предполагается, что в результате совместной деятельности воспитанников, их родителей и педагогов у детей сформируется интерес к повседневным предметам каждого человека – телефону, не только как средству коммуникации и получения информации, но и как объекту рукотворного мира человека - телефону, изготовленному в условиях детского сада.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71698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Достигнутые</a:t>
            </a:r>
            <a:r>
              <a:rPr lang="ru-RU" b="1" dirty="0" smtClean="0"/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появился интерес к проблеме, расширился кругозор (задают вопросы, смотрят умные книжки (энциклопедии)).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 знают, где можно взять информацию, активно используют различные носители информации.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знают номера телефонов экстренных служб, знают правила культурного общения по телефону.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Сделана выставка детских работ «Телефоны будущего».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17325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Выставка телефонов: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24382" y="3996171"/>
            <a:ext cx="10515600" cy="4351338"/>
          </a:xfrm>
        </p:spPr>
        <p:txBody>
          <a:bodyPr/>
          <a:lstStyle/>
          <a:p>
            <a:endParaRPr lang="ru-RU"/>
          </a:p>
        </p:txBody>
      </p:sp>
      <p:pic>
        <p:nvPicPr>
          <p:cNvPr id="4098" name="Picture 2" descr="hello_html_5e583bd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556" y="1758589"/>
            <a:ext cx="5243079" cy="4780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 descr="hello_html_m252ab4f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9463" y="1758589"/>
            <a:ext cx="5494337" cy="4733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28868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79401" y="1472932"/>
            <a:ext cx="9225290" cy="183546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9182" y="2048494"/>
            <a:ext cx="10515600" cy="620485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2" name="Picture 2" descr="изображение_viber_2021-03-25_10-06-0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157" y="212436"/>
            <a:ext cx="5927725" cy="63361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 descr="изображение_viber_2021-03-25_10-06-0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8190" y="395926"/>
            <a:ext cx="5392132" cy="6152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932329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30400" y="2807854"/>
            <a:ext cx="81926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                  </a:t>
            </a:r>
            <a:r>
              <a:rPr lang="ru-RU" sz="4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</a:t>
            </a:r>
            <a:r>
              <a:rPr lang="ru-RU" sz="4800" dirty="0" smtClean="0">
                <a:solidFill>
                  <a:srgbClr val="FF0000"/>
                </a:solidFill>
              </a:rPr>
              <a:t> за внимание!!!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42952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171</Words>
  <Application>Microsoft Office PowerPoint</Application>
  <PresentationFormat>Широкоэкранный</PresentationFormat>
  <Paragraphs>37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Тема Office</vt:lpstr>
      <vt:lpstr>«Путешествие в страну телефона»</vt:lpstr>
      <vt:lpstr>Цель проекта:</vt:lpstr>
      <vt:lpstr>     Задачи: Образовательные: Познакомить с историей создания телефонов, с его преобразованиями, развитием под влиянием человеческого прогресса. Формировать навыки поисково-познавательной деятельности детей в ознакомлении с разными моделями телефона и изучении принципа работы телефона. Развивать творческие способности в результате изготовления телефона.  Развивающие: Развивать познавательную активность, внимание, любознательность. Развивать коммуникативные навыки при общении со сверстниками и взрослыми.  Воспитательные: Воспитывать любовь к рукотворному миру предыдущих поколений. Воспитывать стремления отражать свои знания и впечатления в продуктивной и игровой деятельности.   </vt:lpstr>
      <vt:lpstr>Этапы проекта:</vt:lpstr>
      <vt:lpstr>Ожидаемый результат:</vt:lpstr>
      <vt:lpstr>Достигнутые результаты:</vt:lpstr>
      <vt:lpstr>Выставка телефонов:</vt:lpstr>
      <vt:lpstr>Презентация PowerPoint</vt:lpstr>
      <vt:lpstr>Презентация PowerPoint</vt:lpstr>
    </vt:vector>
  </TitlesOfParts>
  <Company>ZverDVD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«Путешествие в страну телефона»</dc:title>
  <dc:creator>Zver</dc:creator>
  <cp:lastModifiedBy>Zver</cp:lastModifiedBy>
  <cp:revision>6</cp:revision>
  <dcterms:created xsi:type="dcterms:W3CDTF">2021-03-26T04:10:56Z</dcterms:created>
  <dcterms:modified xsi:type="dcterms:W3CDTF">2021-03-27T13:04:17Z</dcterms:modified>
</cp:coreProperties>
</file>