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1" r:id="rId14"/>
    <p:sldId id="272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7" d="100"/>
          <a:sy n="97" d="100"/>
        </p:scale>
        <p:origin x="96" y="1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9CDA36-7B86-4DB2-AC76-C80203986D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38F58E6-1E47-45B5-9A87-DE6367B36B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1CA465E-A6B7-4E9A-A758-330FF39BA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BDF9C-3452-41B3-9A66-2117870E3276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8222FB5-79AA-428F-9A4E-DCF150C196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1B1741C-177A-4622-A6AF-CC6BCC941A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2C305-8269-42DA-AA26-3B2433C10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8421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619331-719D-4415-BE6D-FFA424F64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A7E07A0-6CF5-4DC7-B85C-36320424DF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E8ED53C-8C48-4559-B126-18DC9E361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BDF9C-3452-41B3-9A66-2117870E3276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75EFD6C-5B0B-4B0C-BEE0-A5B5AA887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4C854E7-939B-40FE-ABBE-597073CB02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2C305-8269-42DA-AA26-3B2433C10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6933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2711A86-A8E1-4939-9032-E4483D50675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F53989B-9502-4789-85A4-13002FF1F3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D809DD4-7BAB-4409-90B9-81688E43C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BDF9C-3452-41B3-9A66-2117870E3276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7BE372F-83FF-4BA0-B486-822F2F6FF1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06E685D-6B29-4A10-A13B-830BFC3D1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2C305-8269-42DA-AA26-3B2433C10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7895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1E3B2B-EBEB-45FF-BEDD-6ABAEC607A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2670041-9625-4A14-BF14-1995148CC8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1B2017B-B232-4E01-B8D3-B184E5781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BDF9C-3452-41B3-9A66-2117870E3276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64BABB1-00A7-44FB-856C-A83F59D17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BC8A286-AEB8-4421-86EC-39A40365B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2C305-8269-42DA-AA26-3B2433C10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127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8F1805-790D-48D5-9790-AB21216FCD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347EB07-F4D4-44D4-A002-F923380288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2E8CEE6-776D-440D-BA2E-65256FFFCE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BDF9C-3452-41B3-9A66-2117870E3276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86F31B8-65B6-4E0D-8AB2-7AF4D6FB80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1F1560C-DA94-4954-B362-96B95FCA3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2C305-8269-42DA-AA26-3B2433C10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7992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9A8B4F-746D-4FFA-975D-377A13727E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9E19D23-0032-4196-AFA1-C402867940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B637BDE-BD45-470E-B116-C4DB0EE8B6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ED29275-E639-43F1-98EE-F5B213C52A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BDF9C-3452-41B3-9A66-2117870E3276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183643C-7427-4CCD-BDD8-423FB7A4E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68F5FB9-276D-4C83-AC70-95D4350EDF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2C305-8269-42DA-AA26-3B2433C10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628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C0F078-2EE6-4692-A121-DF3F5575ED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6AB1F07-FD30-4A27-AC34-FD44F93D3B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87A5D6B-CAD3-46A9-9856-ECB878E4E8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EB5ACBC-A1EA-4A86-99CD-A74F874928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CF895B6-7203-4CF7-90C0-41887E7F76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3497B16-6551-4897-A3C4-93DD91FAD6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BDF9C-3452-41B3-9A66-2117870E3276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341F194-DDF2-4F6C-AC47-2089873FA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0DA4327-7D36-466B-A1CE-C30AF1055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2C305-8269-42DA-AA26-3B2433C10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870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16743E-BAF4-4CC8-9B1E-153E8C198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48FEF7D-3C48-416D-8504-D064A8EF0B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BDF9C-3452-41B3-9A66-2117870E3276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70709FC-D987-48F5-BE11-A6B2D1103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C98C774-E05D-4FEB-B758-2A4415E4F2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2C305-8269-42DA-AA26-3B2433C10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5469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0F44A7D-39BC-40E9-B5E5-01F2C94563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BDF9C-3452-41B3-9A66-2117870E3276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DFFD51D-376F-4FAD-8BFF-C7674D658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FE92C47-16FD-4566-9F46-16BC3BCE3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2C305-8269-42DA-AA26-3B2433C10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0830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70E186-CF82-4228-BF84-F3C9BF35B2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172AD4C-B7C2-46DD-9539-2FAD9CFDD3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070BB2F-2B80-42D1-BD7C-8EB399EE1B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AE07EC8-94B5-464C-A57A-0649A23F2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BDF9C-3452-41B3-9A66-2117870E3276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32D847D-2011-4E17-8326-D9C486FCB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E3916E1-92AF-4392-8DB8-E5EEE8F1F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2C305-8269-42DA-AA26-3B2433C10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4396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719B8E-9D09-40E6-8EDE-898B9105D6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5D148A0-C88B-4B59-B3E7-2C7E8D220A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B722C98-9757-4F3E-A0C4-D312CC2105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232F3A2-C3C5-4F9C-A795-3B4012139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BDF9C-3452-41B3-9A66-2117870E3276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3F26D97-1599-4EA7-B4DF-E64391F467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BAA65B7-85DB-4897-B661-A221969AD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2C305-8269-42DA-AA26-3B2433C10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659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E90052-2439-4BA3-85CF-83A73A2A94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14F9B9B-431D-45D9-BB5A-9EE70CA940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D31D931-B055-4E77-B58A-D495BD2F34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FBDF9C-3452-41B3-9A66-2117870E3276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1275D64-17A2-40C4-9903-01754D4C18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66227C5-A818-4353-BDED-719EB5B213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72C305-8269-42DA-AA26-3B2433C10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8102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3.jpeg"/><Relationship Id="rId7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DCCB529-096F-4929-A72D-E4ADC7734B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54" y="82988"/>
            <a:ext cx="12011891" cy="6692023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2367BDA2-EE25-4D62-B46E-CF496B5219C1}"/>
              </a:ext>
            </a:extLst>
          </p:cNvPr>
          <p:cNvSpPr/>
          <p:nvPr/>
        </p:nvSpPr>
        <p:spPr>
          <a:xfrm>
            <a:off x="1172096" y="1047403"/>
            <a:ext cx="1049066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>
                  <a:innerShdw blurRad="114300">
                    <a:prstClr val="black"/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для детей младшей группы на тему:</a:t>
            </a:r>
          </a:p>
          <a:p>
            <a:pPr algn="ctr"/>
            <a:r>
              <a:rPr lang="ru-RU" sz="3200" dirty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>
                  <a:innerShdw blurRad="114300">
                    <a:prstClr val="black"/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«Здоровые  привычки - здоровый образ жизни»</a:t>
            </a:r>
          </a:p>
          <a:p>
            <a:pPr algn="r"/>
            <a:endParaRPr lang="ru-RU" sz="3200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effectLst>
                <a:innerShdw blurRad="114300">
                  <a:prstClr val="black"/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 воспитатели</a:t>
            </a:r>
          </a:p>
          <a:p>
            <a:pPr algn="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младшей группы №8: </a:t>
            </a:r>
          </a:p>
          <a:p>
            <a:pPr algn="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Кононова Н.И.</a:t>
            </a:r>
          </a:p>
          <a:p>
            <a:pPr algn="r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г.Санкт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-Петербург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2022г.</a:t>
            </a:r>
          </a:p>
          <a:p>
            <a:pPr algn="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6C890D6-4953-494C-9208-A0A061586E2A}"/>
              </a:ext>
            </a:extLst>
          </p:cNvPr>
          <p:cNvSpPr/>
          <p:nvPr/>
        </p:nvSpPr>
        <p:spPr>
          <a:xfrm>
            <a:off x="2103119" y="174566"/>
            <a:ext cx="9127376" cy="739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Государственное бюджетное дошкольное образовательное учреждение детский сад № 71</a:t>
            </a:r>
            <a:b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общеразвивающего вида с приоритетным осуществлением деятельности по физическому развитию для детей Калининского района г. Санкт-Петербурга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03633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3A23E05-A2D7-4A59-9FFA-D7AD2C6A963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233" y="0"/>
            <a:ext cx="12061767" cy="671668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061FD81-EE6F-4659-A755-C31B570A7750}"/>
              </a:ext>
            </a:extLst>
          </p:cNvPr>
          <p:cNvSpPr txBox="1"/>
          <p:nvPr/>
        </p:nvSpPr>
        <p:spPr>
          <a:xfrm>
            <a:off x="7193667" y="1570383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231E6A-BC39-4CDC-8930-2FAB06C33A01}"/>
              </a:ext>
            </a:extLst>
          </p:cNvPr>
          <p:cNvSpPr txBox="1"/>
          <p:nvPr/>
        </p:nvSpPr>
        <p:spPr>
          <a:xfrm>
            <a:off x="824948" y="1878160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0AF3D36-44F4-4048-8113-3737A6ED0214}"/>
              </a:ext>
            </a:extLst>
          </p:cNvPr>
          <p:cNvSpPr txBox="1"/>
          <p:nvPr/>
        </p:nvSpPr>
        <p:spPr>
          <a:xfrm>
            <a:off x="1421297" y="377687"/>
            <a:ext cx="9867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73CEAE2-38DC-4815-8EE5-5538D6C5D4E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881" y="444922"/>
            <a:ext cx="2582669" cy="3482030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33549B0C-892D-4C67-8F88-13BCDD76094A}"/>
              </a:ext>
            </a:extLst>
          </p:cNvPr>
          <p:cNvSpPr/>
          <p:nvPr/>
        </p:nvSpPr>
        <p:spPr>
          <a:xfrm>
            <a:off x="3407617" y="997778"/>
            <a:ext cx="3251599" cy="3482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Кто детишек наших лечит?</a:t>
            </a:r>
          </a:p>
          <a:p>
            <a:r>
              <a:rPr lang="ru-RU" dirty="0"/>
              <a:t>Недугам противоречит?</a:t>
            </a:r>
          </a:p>
          <a:p>
            <a:r>
              <a:rPr lang="ru-RU" dirty="0"/>
              <a:t>Если малыши не спят,</a:t>
            </a:r>
          </a:p>
          <a:p>
            <a:r>
              <a:rPr lang="ru-RU" dirty="0"/>
              <a:t>К педиатру все спешат.</a:t>
            </a:r>
          </a:p>
          <a:p>
            <a:r>
              <a:rPr lang="ru-RU" dirty="0"/>
              <a:t>Горлышко всегда посмотрит,</a:t>
            </a:r>
          </a:p>
          <a:p>
            <a:r>
              <a:rPr lang="ru-RU" dirty="0"/>
              <a:t>Тело полностью осмотрит,</a:t>
            </a:r>
          </a:p>
          <a:p>
            <a:r>
              <a:rPr lang="ru-RU" dirty="0"/>
              <a:t>Стетоскоп достанет с сумки</a:t>
            </a:r>
          </a:p>
          <a:p>
            <a:r>
              <a:rPr lang="ru-RU" dirty="0"/>
              <a:t>Послушает врач без ошибки.</a:t>
            </a:r>
          </a:p>
          <a:p>
            <a:r>
              <a:rPr lang="ru-RU" dirty="0"/>
              <a:t>Потом он выпишет рецепт,</a:t>
            </a:r>
          </a:p>
          <a:p>
            <a:r>
              <a:rPr lang="ru-RU" dirty="0"/>
              <a:t>Поймет его лишь фармацевт.</a:t>
            </a:r>
          </a:p>
          <a:p>
            <a:r>
              <a:rPr lang="ru-RU" dirty="0"/>
              <a:t>Станет здоровеньким ребенок,</a:t>
            </a:r>
          </a:p>
          <a:p>
            <a:r>
              <a:rPr lang="ru-RU" dirty="0"/>
              <a:t>Улыбнется из пеленок.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E3501DC-C4E8-4B05-926E-17F836DF56B8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5800" y="469285"/>
            <a:ext cx="2583949" cy="3482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3751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3A23E05-A2D7-4A59-9FFA-D7AD2C6A963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233" y="0"/>
            <a:ext cx="12061767" cy="671668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061FD81-EE6F-4659-A755-C31B570A7750}"/>
              </a:ext>
            </a:extLst>
          </p:cNvPr>
          <p:cNvSpPr txBox="1"/>
          <p:nvPr/>
        </p:nvSpPr>
        <p:spPr>
          <a:xfrm>
            <a:off x="7193667" y="1570383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231E6A-BC39-4CDC-8930-2FAB06C33A01}"/>
              </a:ext>
            </a:extLst>
          </p:cNvPr>
          <p:cNvSpPr txBox="1"/>
          <p:nvPr/>
        </p:nvSpPr>
        <p:spPr>
          <a:xfrm>
            <a:off x="824948" y="1878160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0AF3D36-44F4-4048-8113-3737A6ED0214}"/>
              </a:ext>
            </a:extLst>
          </p:cNvPr>
          <p:cNvSpPr txBox="1"/>
          <p:nvPr/>
        </p:nvSpPr>
        <p:spPr>
          <a:xfrm>
            <a:off x="4094921" y="367749"/>
            <a:ext cx="388620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Воспитательнице трудно</a:t>
            </a:r>
          </a:p>
          <a:p>
            <a:r>
              <a:rPr lang="ru-RU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Всех на улицу собрать,</a:t>
            </a:r>
          </a:p>
          <a:p>
            <a:r>
              <a:rPr lang="ru-RU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 еще трудней ребятам</a:t>
            </a:r>
          </a:p>
          <a:p>
            <a:r>
              <a:rPr lang="ru-RU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раздевалке устоять.</a:t>
            </a:r>
          </a:p>
          <a:p>
            <a:r>
              <a:rPr lang="ru-RU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Вот уже шумит ватага –</a:t>
            </a:r>
          </a:p>
          <a:p>
            <a:r>
              <a:rPr lang="ru-RU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Все одеты кое-как:</a:t>
            </a:r>
          </a:p>
          <a:p>
            <a:r>
              <a:rPr lang="ru-RU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Шапки набок, шарф наружу,</a:t>
            </a:r>
          </a:p>
          <a:p>
            <a:r>
              <a:rPr lang="ru-RU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лопаточки в руках.</a:t>
            </a:r>
          </a:p>
          <a:p>
            <a:r>
              <a:rPr lang="ru-RU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Так, завяжем, застегнем,</a:t>
            </a:r>
          </a:p>
          <a:p>
            <a:r>
              <a:rPr lang="ru-RU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Спину заломило…</a:t>
            </a:r>
          </a:p>
          <a:p>
            <a:r>
              <a:rPr lang="ru-RU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 кричим и не ревем!</a:t>
            </a:r>
          </a:p>
          <a:p>
            <a:r>
              <a:rPr lang="ru-RU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Посчитать забыла.</a:t>
            </a:r>
          </a:p>
          <a:p>
            <a:r>
              <a:rPr lang="ru-RU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Оглянулась – все одеты.</a:t>
            </a:r>
          </a:p>
          <a:p>
            <a:r>
              <a:rPr lang="ru-RU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 хватает одного.</a:t>
            </a:r>
          </a:p>
          <a:p>
            <a:r>
              <a:rPr lang="ru-RU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Поискала « – Вова, где ты?»</a:t>
            </a:r>
          </a:p>
          <a:p>
            <a:r>
              <a:rPr lang="ru-RU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Уф, увидела его –</a:t>
            </a:r>
          </a:p>
          <a:p>
            <a:r>
              <a:rPr lang="ru-RU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уголке копается,</a:t>
            </a:r>
          </a:p>
          <a:p>
            <a:r>
              <a:rPr lang="ru-RU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башмаком сражается…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50A51AF-1B97-42D6-A0E5-0DB5D3A2BCB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8461" y="442127"/>
            <a:ext cx="2269749" cy="3061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5714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3A23E05-A2D7-4A59-9FFA-D7AD2C6A963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48" y="-149772"/>
            <a:ext cx="12061767" cy="671668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061FD81-EE6F-4659-A755-C31B570A7750}"/>
              </a:ext>
            </a:extLst>
          </p:cNvPr>
          <p:cNvSpPr txBox="1"/>
          <p:nvPr/>
        </p:nvSpPr>
        <p:spPr>
          <a:xfrm>
            <a:off x="7193667" y="1570383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231E6A-BC39-4CDC-8930-2FAB06C33A01}"/>
              </a:ext>
            </a:extLst>
          </p:cNvPr>
          <p:cNvSpPr txBox="1"/>
          <p:nvPr/>
        </p:nvSpPr>
        <p:spPr>
          <a:xfrm>
            <a:off x="824948" y="1878160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E17662C-26A5-43EB-8955-3412B5FC531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397" y="1307552"/>
            <a:ext cx="1761712" cy="237519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A2E5ED9-95F1-40C0-A7EB-683775524B0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5616" y="1307552"/>
            <a:ext cx="1761712" cy="237605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B65F0338-078D-419D-9796-B112C9C11AF3}"/>
              </a:ext>
            </a:extLst>
          </p:cNvPr>
          <p:cNvSpPr/>
          <p:nvPr/>
        </p:nvSpPr>
        <p:spPr>
          <a:xfrm>
            <a:off x="1252329" y="467139"/>
            <a:ext cx="900485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«Дети должны жить в мире красоты, игры, сказки, музыки, рисунка, фантазии, творчества».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095EB38-3E3F-4525-9D7A-D393298CCBE4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1451" y="1324798"/>
            <a:ext cx="2836947" cy="2104202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A62357D-D7F7-44B7-AA26-97F1D13E3FA7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0109" y="3939161"/>
            <a:ext cx="2665585" cy="1977101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96740CE-F298-4749-AC14-8929398241CD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352" y="3915019"/>
            <a:ext cx="2794917" cy="2073028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3342B535-5784-4302-AB30-F7C64D9D0116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4674" y="1324798"/>
            <a:ext cx="2665586" cy="1977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6067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3A23E05-A2D7-4A59-9FFA-D7AD2C6A963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233" y="0"/>
            <a:ext cx="12061767" cy="671668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061FD81-EE6F-4659-A755-C31B570A7750}"/>
              </a:ext>
            </a:extLst>
          </p:cNvPr>
          <p:cNvSpPr txBox="1"/>
          <p:nvPr/>
        </p:nvSpPr>
        <p:spPr>
          <a:xfrm>
            <a:off x="7193667" y="1570383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231E6A-BC39-4CDC-8930-2FAB06C33A01}"/>
              </a:ext>
            </a:extLst>
          </p:cNvPr>
          <p:cNvSpPr txBox="1"/>
          <p:nvPr/>
        </p:nvSpPr>
        <p:spPr>
          <a:xfrm>
            <a:off x="824948" y="1878160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71F55F2-2681-4494-8E8F-F4C45F5935C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7130" y="843046"/>
            <a:ext cx="7323083" cy="543163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0B6262A-B54D-4D83-8982-55292912669F}"/>
              </a:ext>
            </a:extLst>
          </p:cNvPr>
          <p:cNvSpPr txBox="1"/>
          <p:nvPr/>
        </p:nvSpPr>
        <p:spPr>
          <a:xfrm>
            <a:off x="2325414" y="401039"/>
            <a:ext cx="5746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«ЛЭПБУК» сделан совместно с родителями. </a:t>
            </a:r>
          </a:p>
        </p:txBody>
      </p:sp>
    </p:spTree>
    <p:extLst>
      <p:ext uri="{BB962C8B-B14F-4D97-AF65-F5344CB8AC3E}">
        <p14:creationId xmlns:p14="http://schemas.microsoft.com/office/powerpoint/2010/main" val="16518702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3A23E05-A2D7-4A59-9FFA-D7AD2C6A963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233" y="0"/>
            <a:ext cx="12061767" cy="671668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061FD81-EE6F-4659-A755-C31B570A7750}"/>
              </a:ext>
            </a:extLst>
          </p:cNvPr>
          <p:cNvSpPr txBox="1"/>
          <p:nvPr/>
        </p:nvSpPr>
        <p:spPr>
          <a:xfrm>
            <a:off x="7193667" y="1570383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231E6A-BC39-4CDC-8930-2FAB06C33A01}"/>
              </a:ext>
            </a:extLst>
          </p:cNvPr>
          <p:cNvSpPr txBox="1"/>
          <p:nvPr/>
        </p:nvSpPr>
        <p:spPr>
          <a:xfrm>
            <a:off x="824948" y="1878160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ED1CF25-C473-4C10-97C6-539263F5D97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73"/>
          <a:stretch/>
        </p:blipFill>
        <p:spPr>
          <a:xfrm>
            <a:off x="591208" y="1207216"/>
            <a:ext cx="8686800" cy="405830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3366F3B-D8C5-4C6E-9F07-CB7EC8685CC7}"/>
              </a:ext>
            </a:extLst>
          </p:cNvPr>
          <p:cNvSpPr txBox="1"/>
          <p:nvPr/>
        </p:nvSpPr>
        <p:spPr>
          <a:xfrm>
            <a:off x="4193628" y="701566"/>
            <a:ext cx="313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Итоговый продукт проекта</a:t>
            </a:r>
          </a:p>
        </p:txBody>
      </p:sp>
    </p:spTree>
    <p:extLst>
      <p:ext uri="{BB962C8B-B14F-4D97-AF65-F5344CB8AC3E}">
        <p14:creationId xmlns:p14="http://schemas.microsoft.com/office/powerpoint/2010/main" val="24689958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3A23E05-A2D7-4A59-9FFA-D7AD2C6A963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233" y="0"/>
            <a:ext cx="12061767" cy="671668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061FD81-EE6F-4659-A755-C31B570A7750}"/>
              </a:ext>
            </a:extLst>
          </p:cNvPr>
          <p:cNvSpPr txBox="1"/>
          <p:nvPr/>
        </p:nvSpPr>
        <p:spPr>
          <a:xfrm>
            <a:off x="7193667" y="1570383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231E6A-BC39-4CDC-8930-2FAB06C33A01}"/>
              </a:ext>
            </a:extLst>
          </p:cNvPr>
          <p:cNvSpPr txBox="1"/>
          <p:nvPr/>
        </p:nvSpPr>
        <p:spPr>
          <a:xfrm>
            <a:off x="824948" y="1878160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B65F0338-078D-419D-9796-B112C9C11AF3}"/>
              </a:ext>
            </a:extLst>
          </p:cNvPr>
          <p:cNvSpPr/>
          <p:nvPr/>
        </p:nvSpPr>
        <p:spPr>
          <a:xfrm>
            <a:off x="1252329" y="467139"/>
            <a:ext cx="900485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Будьте здоровы!!!</a:t>
            </a:r>
          </a:p>
          <a:p>
            <a:pPr algn="ctr"/>
            <a:r>
              <a:rPr lang="ru-RU" sz="3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20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4218991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3A23E05-A2D7-4A59-9FFA-D7AD2C6A963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02" y="66502"/>
            <a:ext cx="12061767" cy="671668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8F99EED-F734-43FA-B91A-6929C3450F94}"/>
              </a:ext>
            </a:extLst>
          </p:cNvPr>
          <p:cNvSpPr txBox="1"/>
          <p:nvPr/>
        </p:nvSpPr>
        <p:spPr>
          <a:xfrm>
            <a:off x="526774" y="656705"/>
            <a:ext cx="11042374" cy="5078313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Проект: «Здоровые привычки- здоровый образ жизни»</a:t>
            </a:r>
          </a:p>
          <a:p>
            <a:endParaRPr lang="ru-RU" sz="2000" b="1" spc="50" dirty="0">
              <a:ln w="0">
                <a:solidFill>
                  <a:srgbClr val="0070C0"/>
                </a:solidFill>
              </a:ln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 проекта:</a:t>
            </a:r>
            <a:r>
              <a:rPr lang="ru-RU" sz="2000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долгосрочный.</a:t>
            </a:r>
          </a:p>
          <a:p>
            <a:endParaRPr lang="ru-RU" spc="50" dirty="0">
              <a:ln w="0">
                <a:solidFill>
                  <a:srgbClr val="0070C0"/>
                </a:solidFill>
              </a:ln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проекта:</a:t>
            </a:r>
            <a:r>
              <a:rPr lang="ru-RU" sz="2000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обучающий-игровой.</a:t>
            </a:r>
            <a:r>
              <a:rPr lang="ru-RU" b="1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b="1" spc="50" dirty="0">
              <a:ln w="0">
                <a:solidFill>
                  <a:srgbClr val="0070C0"/>
                </a:solidFill>
              </a:ln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формы реализации проекта: </a:t>
            </a:r>
            <a:r>
              <a:rPr lang="ru-RU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беседы, детское творчество, игры, пробуждающая зарядка, дыхательные упражнения, работа с родителями.</a:t>
            </a:r>
          </a:p>
          <a:p>
            <a:endParaRPr lang="ru-RU" spc="50" dirty="0">
              <a:ln w="0">
                <a:solidFill>
                  <a:srgbClr val="0070C0"/>
                </a:solidFill>
              </a:ln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 детей: </a:t>
            </a:r>
            <a:r>
              <a:rPr lang="ru-RU" sz="2000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младшая группа</a:t>
            </a:r>
            <a:r>
              <a:rPr lang="ru-RU" sz="2000" b="1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b="1" spc="50" dirty="0">
              <a:ln w="0">
                <a:solidFill>
                  <a:srgbClr val="0070C0"/>
                </a:solidFill>
              </a:ln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проекта: </a:t>
            </a:r>
            <a:r>
              <a:rPr lang="ru-RU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уделять особое внимание воспитателей и родителей</a:t>
            </a:r>
          </a:p>
          <a:p>
            <a:r>
              <a:rPr lang="ru-RU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формированию и укреплению здоровья ребёнка с целью создания вокруг него </a:t>
            </a:r>
          </a:p>
          <a:p>
            <a:r>
              <a:rPr lang="ru-RU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потребности и привычки здорового образа жизни.</a:t>
            </a:r>
          </a:p>
          <a:p>
            <a:endParaRPr lang="ru-RU" spc="50" dirty="0">
              <a:ln w="0">
                <a:solidFill>
                  <a:srgbClr val="0070C0"/>
                </a:solidFill>
              </a:ln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 </a:t>
            </a:r>
            <a:r>
              <a:rPr lang="ru-RU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повышать уровень знаний у детей и обогащать опыт родителей о </a:t>
            </a:r>
          </a:p>
          <a:p>
            <a:r>
              <a:rPr lang="ru-RU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здоровом образе жизни через взаимоотношение с воспитателями группы.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061FD81-EE6F-4659-A755-C31B570A7750}"/>
              </a:ext>
            </a:extLst>
          </p:cNvPr>
          <p:cNvSpPr txBox="1"/>
          <p:nvPr/>
        </p:nvSpPr>
        <p:spPr>
          <a:xfrm>
            <a:off x="7193667" y="1570383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231E6A-BC39-4CDC-8930-2FAB06C33A01}"/>
              </a:ext>
            </a:extLst>
          </p:cNvPr>
          <p:cNvSpPr txBox="1"/>
          <p:nvPr/>
        </p:nvSpPr>
        <p:spPr>
          <a:xfrm>
            <a:off x="824948" y="1878160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1095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3A23E05-A2D7-4A59-9FFA-D7AD2C6A963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02" y="66502"/>
            <a:ext cx="12061767" cy="671668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8F99EED-F734-43FA-B91A-6929C3450F94}"/>
              </a:ext>
            </a:extLst>
          </p:cNvPr>
          <p:cNvSpPr txBox="1"/>
          <p:nvPr/>
        </p:nvSpPr>
        <p:spPr>
          <a:xfrm>
            <a:off x="526774" y="656705"/>
            <a:ext cx="11042374" cy="532453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проекта:</a:t>
            </a:r>
          </a:p>
          <a:p>
            <a:pPr>
              <a:lnSpc>
                <a:spcPct val="150000"/>
              </a:lnSpc>
            </a:pPr>
            <a:endParaRPr lang="ru-RU" sz="2000" b="1" spc="50" dirty="0">
              <a:ln w="0">
                <a:solidFill>
                  <a:srgbClr val="0070C0"/>
                </a:solidFill>
              </a:ln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ru-RU" sz="2000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Укреплять и охранять здоровье детей;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ru-RU" sz="2000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потребность в соблюдении навыков гигиены;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ru-RU" sz="2000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Дать представление о ценности здоровья, формировать желание вести здоровый образ жизни;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ru-RU" sz="2000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Дать представление о полезной и вредной пищи для здоровья человека, о пользе витаминов.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ru-RU" sz="2000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основные движения, предупреждать утомления;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ru-RU" sz="2000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Осуществлять закаливание детей во время одевания после сна и при </a:t>
            </a:r>
          </a:p>
          <a:p>
            <a:pPr>
              <a:lnSpc>
                <a:spcPct val="150000"/>
              </a:lnSpc>
            </a:pPr>
            <a:r>
              <a:rPr lang="ru-RU" sz="2000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переодевании в течения дня.</a:t>
            </a:r>
          </a:p>
          <a:p>
            <a:pPr marL="457200" indent="-457200">
              <a:buAutoNum type="arabicPeriod"/>
            </a:pPr>
            <a:endParaRPr lang="ru-RU" sz="2000" spc="50" dirty="0">
              <a:ln w="0">
                <a:solidFill>
                  <a:srgbClr val="0070C0"/>
                </a:solidFill>
              </a:ln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061FD81-EE6F-4659-A755-C31B570A7750}"/>
              </a:ext>
            </a:extLst>
          </p:cNvPr>
          <p:cNvSpPr txBox="1"/>
          <p:nvPr/>
        </p:nvSpPr>
        <p:spPr>
          <a:xfrm>
            <a:off x="7193667" y="1570383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231E6A-BC39-4CDC-8930-2FAB06C33A01}"/>
              </a:ext>
            </a:extLst>
          </p:cNvPr>
          <p:cNvSpPr txBox="1"/>
          <p:nvPr/>
        </p:nvSpPr>
        <p:spPr>
          <a:xfrm>
            <a:off x="824948" y="1878160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3198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3A23E05-A2D7-4A59-9FFA-D7AD2C6A963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233" y="0"/>
            <a:ext cx="12061767" cy="671668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8F99EED-F734-43FA-B91A-6929C3450F94}"/>
              </a:ext>
            </a:extLst>
          </p:cNvPr>
          <p:cNvSpPr txBox="1"/>
          <p:nvPr/>
        </p:nvSpPr>
        <p:spPr>
          <a:xfrm>
            <a:off x="574813" y="656705"/>
            <a:ext cx="11042374" cy="594008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Актуальность:</a:t>
            </a:r>
          </a:p>
          <a:p>
            <a:pPr>
              <a:lnSpc>
                <a:spcPct val="150000"/>
              </a:lnSpc>
            </a:pPr>
            <a:r>
              <a:rPr lang="ru-RU" sz="2000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 детей – самая актуальная тема на сегодняшний день. Ведь современное общество нуждается в активных и здоровых людях, поэтому здоровье нужно укреплять как можно раньше. Навыки здорового образа жизни, приобретённые в раннем возрасте, послужат фундаментом для общего развития и сохранят свою значимость в последующие годы.</a:t>
            </a:r>
          </a:p>
          <a:p>
            <a:pPr>
              <a:lnSpc>
                <a:spcPct val="150000"/>
              </a:lnSpc>
            </a:pPr>
            <a:r>
              <a:rPr lang="ru-RU" sz="2000" b="1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 проекта:</a:t>
            </a:r>
          </a:p>
          <a:p>
            <a:pPr>
              <a:lnSpc>
                <a:spcPct val="150000"/>
              </a:lnSpc>
            </a:pPr>
            <a:r>
              <a:rPr lang="ru-RU" sz="2000" i="1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Дети:</a:t>
            </a:r>
            <a:r>
              <a:rPr lang="ru-RU" sz="2000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обогащение двигательного опыта; повышение двигательной активности;</a:t>
            </a:r>
          </a:p>
          <a:p>
            <a:pPr>
              <a:lnSpc>
                <a:spcPct val="150000"/>
              </a:lnSpc>
            </a:pPr>
            <a:r>
              <a:rPr lang="ru-RU" sz="2000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укрепление здоровья; развитие культурно-гигиенических навыков, культуры питания; </a:t>
            </a:r>
          </a:p>
          <a:p>
            <a:pPr>
              <a:lnSpc>
                <a:spcPct val="150000"/>
              </a:lnSpc>
            </a:pPr>
            <a:r>
              <a:rPr lang="ru-RU" sz="2000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элементарных основ безопасности и сохранения своего здоровья.</a:t>
            </a:r>
          </a:p>
          <a:p>
            <a:pPr>
              <a:lnSpc>
                <a:spcPct val="150000"/>
              </a:lnSpc>
            </a:pPr>
            <a:r>
              <a:rPr lang="ru-RU" sz="2000" i="1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Родители: </a:t>
            </a:r>
            <a:r>
              <a:rPr lang="ru-RU" sz="2000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обогащение родительского опыта приёмами взаимодействия и сотрудничества с ребёнком в семье; повышение компетентности родителей в вопросах физического воспитания и оздоровления детей.</a:t>
            </a:r>
            <a:endParaRPr lang="ru-RU" sz="2000" i="1" spc="50" dirty="0">
              <a:ln w="0">
                <a:solidFill>
                  <a:srgbClr val="0070C0"/>
                </a:solidFill>
              </a:ln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spc="50" dirty="0">
              <a:ln w="0">
                <a:solidFill>
                  <a:srgbClr val="0070C0"/>
                </a:solidFill>
              </a:ln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061FD81-EE6F-4659-A755-C31B570A7750}"/>
              </a:ext>
            </a:extLst>
          </p:cNvPr>
          <p:cNvSpPr txBox="1"/>
          <p:nvPr/>
        </p:nvSpPr>
        <p:spPr>
          <a:xfrm>
            <a:off x="7193667" y="1570383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231E6A-BC39-4CDC-8930-2FAB06C33A01}"/>
              </a:ext>
            </a:extLst>
          </p:cNvPr>
          <p:cNvSpPr txBox="1"/>
          <p:nvPr/>
        </p:nvSpPr>
        <p:spPr>
          <a:xfrm>
            <a:off x="824948" y="1878160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09210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3A23E05-A2D7-4A59-9FFA-D7AD2C6A963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233" y="0"/>
            <a:ext cx="12061767" cy="671668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8F99EED-F734-43FA-B91A-6929C3450F94}"/>
              </a:ext>
            </a:extLst>
          </p:cNvPr>
          <p:cNvSpPr txBox="1"/>
          <p:nvPr/>
        </p:nvSpPr>
        <p:spPr>
          <a:xfrm>
            <a:off x="574813" y="656705"/>
            <a:ext cx="11042374" cy="6247864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проекта:</a:t>
            </a:r>
          </a:p>
          <a:p>
            <a:pPr marL="342900" indent="-342900">
              <a:buFontTx/>
              <a:buChar char="-"/>
            </a:pPr>
            <a:r>
              <a:rPr lang="ru-RU" sz="2000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Ежедневная оздоровительная работа;</a:t>
            </a:r>
          </a:p>
          <a:p>
            <a:pPr marL="342900" indent="-342900">
              <a:buFontTx/>
              <a:buChar char="-"/>
            </a:pPr>
            <a:r>
              <a:rPr lang="ru-RU" sz="2000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Утренняя гимнастика;</a:t>
            </a:r>
          </a:p>
          <a:p>
            <a:pPr marL="342900" indent="-342900">
              <a:buFontTx/>
              <a:buChar char="-"/>
            </a:pPr>
            <a:r>
              <a:rPr lang="ru-RU" sz="2000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Пальчиковая гимнастика;</a:t>
            </a:r>
          </a:p>
          <a:p>
            <a:pPr marL="342900" indent="-342900">
              <a:buFontTx/>
              <a:buChar char="-"/>
            </a:pPr>
            <a:r>
              <a:rPr lang="ru-RU" sz="2000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Дыхательные упражнения;</a:t>
            </a:r>
          </a:p>
          <a:p>
            <a:pPr marL="342900" indent="-342900">
              <a:buFontTx/>
              <a:buChar char="-"/>
            </a:pPr>
            <a:r>
              <a:rPr lang="ru-RU" sz="2000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игры;</a:t>
            </a:r>
          </a:p>
          <a:p>
            <a:pPr marL="342900" indent="-342900">
              <a:buFontTx/>
              <a:buChar char="-"/>
            </a:pPr>
            <a:r>
              <a:rPr lang="ru-RU" sz="2000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Прогулка на свежем воздухе;</a:t>
            </a:r>
          </a:p>
          <a:p>
            <a:pPr marL="342900" indent="-342900">
              <a:buFontTx/>
              <a:buChar char="-"/>
            </a:pPr>
            <a:r>
              <a:rPr lang="ru-RU" sz="2000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Корригирующая гимнастика;</a:t>
            </a:r>
          </a:p>
          <a:p>
            <a:pPr marL="342900" indent="-342900">
              <a:buFontTx/>
              <a:buChar char="-"/>
            </a:pPr>
            <a:r>
              <a:rPr lang="ru-RU" sz="2000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Физкультурная деятельность;</a:t>
            </a:r>
          </a:p>
          <a:p>
            <a:endParaRPr lang="ru-RU" sz="2000" b="1" spc="50" dirty="0">
              <a:ln w="0">
                <a:solidFill>
                  <a:srgbClr val="0070C0"/>
                </a:solidFill>
              </a:ln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Беседы: </a:t>
            </a:r>
          </a:p>
          <a:p>
            <a:r>
              <a:rPr lang="ru-RU" sz="2000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«Приучай себя к порядку, делай каждый день зарядку. Смейся-смейся веселей, будешь-будешь здоровый.»- рассказ о пользе утренней зарядки.</a:t>
            </a:r>
          </a:p>
          <a:p>
            <a:r>
              <a:rPr lang="ru-RU" sz="2000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 не заболеть и быть здоровым.</a:t>
            </a:r>
          </a:p>
          <a:p>
            <a:r>
              <a:rPr lang="ru-RU" sz="2000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«Овощи и фрукты – полезные для здоровья, продукты» - рассматривание </a:t>
            </a:r>
          </a:p>
          <a:p>
            <a:r>
              <a:rPr lang="ru-RU" sz="2000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иллюстраций.</a:t>
            </a:r>
          </a:p>
          <a:p>
            <a:r>
              <a:rPr lang="ru-RU" sz="2000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«Я намылю поскорей, руки мылом до локтей» - рассматривание иллюстраций: «</a:t>
            </a:r>
          </a:p>
          <a:p>
            <a:r>
              <a:rPr lang="ru-RU" sz="2000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«Девочка чумазая», «Девочка аккуратная», «Моё тело». </a:t>
            </a:r>
          </a:p>
          <a:p>
            <a:endParaRPr lang="ru-RU" sz="2000" b="1" spc="50" dirty="0">
              <a:ln w="0">
                <a:solidFill>
                  <a:srgbClr val="0070C0"/>
                </a:solidFill>
              </a:ln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061FD81-EE6F-4659-A755-C31B570A7750}"/>
              </a:ext>
            </a:extLst>
          </p:cNvPr>
          <p:cNvSpPr txBox="1"/>
          <p:nvPr/>
        </p:nvSpPr>
        <p:spPr>
          <a:xfrm>
            <a:off x="7193667" y="1570383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231E6A-BC39-4CDC-8930-2FAB06C33A01}"/>
              </a:ext>
            </a:extLst>
          </p:cNvPr>
          <p:cNvSpPr txBox="1"/>
          <p:nvPr/>
        </p:nvSpPr>
        <p:spPr>
          <a:xfrm>
            <a:off x="824948" y="1878160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72350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3A23E05-A2D7-4A59-9FFA-D7AD2C6A963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233" y="0"/>
            <a:ext cx="12061767" cy="671668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8F99EED-F734-43FA-B91A-6929C3450F94}"/>
              </a:ext>
            </a:extLst>
          </p:cNvPr>
          <p:cNvSpPr txBox="1"/>
          <p:nvPr/>
        </p:nvSpPr>
        <p:spPr>
          <a:xfrm>
            <a:off x="574813" y="656705"/>
            <a:ext cx="11042374" cy="557697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художественной литературы:</a:t>
            </a:r>
          </a:p>
          <a:p>
            <a:pPr>
              <a:lnSpc>
                <a:spcPct val="150000"/>
              </a:lnSpc>
            </a:pPr>
            <a:r>
              <a:rPr lang="ru-RU" sz="2000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К. Чуковский «Айболит»</a:t>
            </a:r>
          </a:p>
          <a:p>
            <a:pPr>
              <a:lnSpc>
                <a:spcPct val="150000"/>
              </a:lnSpc>
            </a:pPr>
            <a:r>
              <a:rPr lang="ru-RU" sz="2000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С. Могилевская «Про Машеньку и зубную щётку»</a:t>
            </a:r>
          </a:p>
          <a:p>
            <a:pPr>
              <a:lnSpc>
                <a:spcPct val="150000"/>
              </a:lnSpc>
            </a:pPr>
            <a:r>
              <a:rPr lang="ru-RU" sz="2000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А. Кондратьев «Зеркало любит чистые лица»</a:t>
            </a:r>
          </a:p>
          <a:p>
            <a:pPr>
              <a:lnSpc>
                <a:spcPct val="150000"/>
              </a:lnSpc>
            </a:pPr>
            <a:r>
              <a:rPr lang="ru-RU" sz="2000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Е. Чарушин «Мишка»</a:t>
            </a:r>
          </a:p>
          <a:p>
            <a:pPr>
              <a:lnSpc>
                <a:spcPct val="150000"/>
              </a:lnSpc>
            </a:pPr>
            <a:r>
              <a:rPr lang="ru-RU" sz="2000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«Не бери в рот грязные предметы» (книга «Правила поведения для воспитанных детей»)</a:t>
            </a:r>
          </a:p>
          <a:p>
            <a:pPr>
              <a:lnSpc>
                <a:spcPct val="150000"/>
              </a:lnSpc>
            </a:pPr>
            <a:r>
              <a:rPr lang="ru-RU" sz="2000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Г. </a:t>
            </a:r>
            <a:r>
              <a:rPr lang="ru-RU" sz="2000" spc="50" dirty="0" err="1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Лагздынь</a:t>
            </a:r>
            <a:r>
              <a:rPr lang="ru-RU" sz="2000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«Зарядка», «Моем руки»</a:t>
            </a:r>
          </a:p>
          <a:p>
            <a:pPr>
              <a:lnSpc>
                <a:spcPct val="150000"/>
              </a:lnSpc>
            </a:pPr>
            <a:r>
              <a:rPr lang="ru-RU" sz="2000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И. Шевчук «Рано утром на зарядку»</a:t>
            </a:r>
          </a:p>
          <a:p>
            <a:pPr>
              <a:lnSpc>
                <a:spcPct val="150000"/>
              </a:lnSpc>
            </a:pPr>
            <a:r>
              <a:rPr lang="ru-RU" sz="2000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А. Боска «Для чего нужны глаза»</a:t>
            </a:r>
          </a:p>
          <a:p>
            <a:pPr>
              <a:lnSpc>
                <a:spcPct val="150000"/>
              </a:lnSpc>
            </a:pPr>
            <a:r>
              <a:rPr lang="ru-RU" sz="2000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Э. </a:t>
            </a:r>
            <a:r>
              <a:rPr lang="ru-RU" sz="2000" spc="50" dirty="0" err="1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Габунщина</a:t>
            </a:r>
            <a:r>
              <a:rPr lang="ru-RU" sz="2000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«Про хорошие манеры»</a:t>
            </a:r>
          </a:p>
          <a:p>
            <a:pPr>
              <a:lnSpc>
                <a:spcPct val="150000"/>
              </a:lnSpc>
            </a:pPr>
            <a:r>
              <a:rPr lang="ru-RU" sz="2000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sz="2000" spc="50" dirty="0">
                <a:ln w="0">
                  <a:solidFill>
                    <a:srgbClr val="0070C0"/>
                  </a:solidFill>
                </a:ln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061FD81-EE6F-4659-A755-C31B570A7750}"/>
              </a:ext>
            </a:extLst>
          </p:cNvPr>
          <p:cNvSpPr txBox="1"/>
          <p:nvPr/>
        </p:nvSpPr>
        <p:spPr>
          <a:xfrm>
            <a:off x="7193667" y="1570383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231E6A-BC39-4CDC-8930-2FAB06C33A01}"/>
              </a:ext>
            </a:extLst>
          </p:cNvPr>
          <p:cNvSpPr txBox="1"/>
          <p:nvPr/>
        </p:nvSpPr>
        <p:spPr>
          <a:xfrm>
            <a:off x="824948" y="1878160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87398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3A23E05-A2D7-4A59-9FFA-D7AD2C6A963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233" y="0"/>
            <a:ext cx="12061767" cy="671668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8F99EED-F734-43FA-B91A-6929C3450F94}"/>
              </a:ext>
            </a:extLst>
          </p:cNvPr>
          <p:cNvSpPr txBox="1"/>
          <p:nvPr/>
        </p:nvSpPr>
        <p:spPr>
          <a:xfrm>
            <a:off x="4363065" y="503012"/>
            <a:ext cx="2425361" cy="347787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Мою ручки до локтей,</a:t>
            </a:r>
            <a:endParaRPr lang="ru-RU" sz="16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Я водой похолодней.</a:t>
            </a:r>
            <a:endParaRPr lang="ru-RU" sz="16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А потом лицо и шею</a:t>
            </a:r>
            <a:endParaRPr lang="ru-RU" sz="16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Я намылю поскорее.</a:t>
            </a:r>
            <a:endParaRPr lang="ru-RU" sz="16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Стану сразу чистый-чистый,</a:t>
            </a:r>
            <a:endParaRPr lang="ru-RU" sz="16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И веселый, и лучистый.</a:t>
            </a:r>
            <a:endParaRPr lang="ru-RU" sz="16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061FD81-EE6F-4659-A755-C31B570A7750}"/>
              </a:ext>
            </a:extLst>
          </p:cNvPr>
          <p:cNvSpPr txBox="1"/>
          <p:nvPr/>
        </p:nvSpPr>
        <p:spPr>
          <a:xfrm>
            <a:off x="7193667" y="1570383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231E6A-BC39-4CDC-8930-2FAB06C33A01}"/>
              </a:ext>
            </a:extLst>
          </p:cNvPr>
          <p:cNvSpPr txBox="1"/>
          <p:nvPr/>
        </p:nvSpPr>
        <p:spPr>
          <a:xfrm>
            <a:off x="824948" y="1878160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49801A2-8636-4B0E-A8CE-F9583C62EC4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438" y="361693"/>
            <a:ext cx="3543875" cy="477795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8A4BA12-5C98-49ED-87FE-5433331EF9E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0375" y="361693"/>
            <a:ext cx="3543875" cy="4777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56872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3A23E05-A2D7-4A59-9FFA-D7AD2C6A963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233" y="0"/>
            <a:ext cx="12061767" cy="671668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061FD81-EE6F-4659-A755-C31B570A7750}"/>
              </a:ext>
            </a:extLst>
          </p:cNvPr>
          <p:cNvSpPr txBox="1"/>
          <p:nvPr/>
        </p:nvSpPr>
        <p:spPr>
          <a:xfrm>
            <a:off x="7193667" y="1570383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231E6A-BC39-4CDC-8930-2FAB06C33A01}"/>
              </a:ext>
            </a:extLst>
          </p:cNvPr>
          <p:cNvSpPr txBox="1"/>
          <p:nvPr/>
        </p:nvSpPr>
        <p:spPr>
          <a:xfrm>
            <a:off x="824948" y="1878160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3301599-FE21-4233-A59F-FB4CD130C0B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374" y="2272816"/>
            <a:ext cx="2607122" cy="351499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720CBA4-057B-4EBE-A227-9F97DE188C8D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2070" y="1109404"/>
            <a:ext cx="3128479" cy="2319595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BC84ACC0-5256-434B-826B-A899869510DC}"/>
              </a:ext>
            </a:extLst>
          </p:cNvPr>
          <p:cNvSpPr/>
          <p:nvPr/>
        </p:nvSpPr>
        <p:spPr>
          <a:xfrm>
            <a:off x="1838739" y="477078"/>
            <a:ext cx="7329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 утрам зарядку делай! Будешь сильным! Будешь смелым!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333EE08-4619-4CA6-9C17-4CC6456C07D2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6710" y="3528391"/>
            <a:ext cx="3516957" cy="2637718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D8563B1D-B512-430A-8F6E-F3A4DF3A5D54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9834" y="1109404"/>
            <a:ext cx="3332226" cy="249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1193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3A23E05-A2D7-4A59-9FFA-D7AD2C6A963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233" y="0"/>
            <a:ext cx="12061767" cy="671668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061FD81-EE6F-4659-A755-C31B570A7750}"/>
              </a:ext>
            </a:extLst>
          </p:cNvPr>
          <p:cNvSpPr txBox="1"/>
          <p:nvPr/>
        </p:nvSpPr>
        <p:spPr>
          <a:xfrm>
            <a:off x="7193667" y="1570383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231E6A-BC39-4CDC-8930-2FAB06C33A01}"/>
              </a:ext>
            </a:extLst>
          </p:cNvPr>
          <p:cNvSpPr txBox="1"/>
          <p:nvPr/>
        </p:nvSpPr>
        <p:spPr>
          <a:xfrm>
            <a:off x="824948" y="1878160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0AF3D36-44F4-4048-8113-3737A6ED0214}"/>
              </a:ext>
            </a:extLst>
          </p:cNvPr>
          <p:cNvSpPr txBox="1"/>
          <p:nvPr/>
        </p:nvSpPr>
        <p:spPr>
          <a:xfrm>
            <a:off x="1421297" y="377687"/>
            <a:ext cx="98674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Дыхательная гимнастика – развивает дыхательную мускулатуру, речевой аппарат, </a:t>
            </a:r>
          </a:p>
          <a:p>
            <a:r>
              <a:rPr lang="ru-RU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координацию движений – повышает иммунитет.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ADAD988-A930-4C1C-AFD7-BFBA6022EC4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129" y="1221382"/>
            <a:ext cx="3293194" cy="244172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4696DE5-B789-4E9A-B7CD-6792C447F42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1295" y="3798912"/>
            <a:ext cx="3293195" cy="2441723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635F5BD9-5706-430A-8180-76B877170127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0792" y="1221382"/>
            <a:ext cx="2110429" cy="2813906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3EDCC61D-16FF-4DAB-8E48-14D1D780AFDC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90561" y="2842591"/>
            <a:ext cx="2389534" cy="3186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1152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742</Words>
  <Application>Microsoft Office PowerPoint</Application>
  <PresentationFormat>Широкоэкранный</PresentationFormat>
  <Paragraphs>130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Здоровые  привычки - здоровый образ жизни</dc:title>
  <dc:creator>Наталья</dc:creator>
  <cp:lastModifiedBy>Наталья</cp:lastModifiedBy>
  <cp:revision>30</cp:revision>
  <dcterms:created xsi:type="dcterms:W3CDTF">2022-11-13T17:09:31Z</dcterms:created>
  <dcterms:modified xsi:type="dcterms:W3CDTF">2022-12-04T16:35:52Z</dcterms:modified>
</cp:coreProperties>
</file>