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72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7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A56298-970B-4323-9BE7-29919017BAB3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CE7B25-8EEC-44D5-A488-98CAF35E9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693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CE7B25-8EEC-44D5-A488-98CAF35E9692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507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CE7B25-8EEC-44D5-A488-98CAF35E9692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044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31ECB-A65E-4223-ACE6-ED41C7104565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0B866-4529-4216-B0DC-803D9A954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158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31ECB-A65E-4223-ACE6-ED41C7104565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0B866-4529-4216-B0DC-803D9A954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12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31ECB-A65E-4223-ACE6-ED41C7104565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0B866-4529-4216-B0DC-803D9A954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816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31ECB-A65E-4223-ACE6-ED41C7104565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0B866-4529-4216-B0DC-803D9A954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79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31ECB-A65E-4223-ACE6-ED41C7104565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0B866-4529-4216-B0DC-803D9A954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857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31ECB-A65E-4223-ACE6-ED41C7104565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0B866-4529-4216-B0DC-803D9A954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705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31ECB-A65E-4223-ACE6-ED41C7104565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0B866-4529-4216-B0DC-803D9A954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573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31ECB-A65E-4223-ACE6-ED41C7104565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0B866-4529-4216-B0DC-803D9A954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364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31ECB-A65E-4223-ACE6-ED41C7104565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0B866-4529-4216-B0DC-803D9A954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177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31ECB-A65E-4223-ACE6-ED41C7104565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0B866-4529-4216-B0DC-803D9A954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322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31ECB-A65E-4223-ACE6-ED41C7104565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0B866-4529-4216-B0DC-803D9A954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994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031ECB-A65E-4223-ACE6-ED41C7104565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0B866-4529-4216-B0DC-803D9A954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610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7824" y="692696"/>
            <a:ext cx="6692280" cy="11521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Тематический проект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000" b="1" dirty="0" smtClean="0">
                <a:solidFill>
                  <a:srgbClr val="FF0000"/>
                </a:solidFill>
              </a:rPr>
              <a:t>Сладкий ЯД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48023" y="4221088"/>
            <a:ext cx="5788473" cy="2088232"/>
          </a:xfrm>
        </p:spPr>
        <p:txBody>
          <a:bodyPr>
            <a:normAutofit fontScale="55000" lnSpcReduction="20000"/>
          </a:bodyPr>
          <a:lstStyle/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r"/>
            <a:r>
              <a:rPr lang="ru-RU" sz="4600" dirty="0" smtClean="0">
                <a:solidFill>
                  <a:schemeClr val="tx1"/>
                </a:solidFill>
              </a:rPr>
              <a:t>Автор работы: </a:t>
            </a:r>
          </a:p>
          <a:p>
            <a:pPr algn="r"/>
            <a:r>
              <a:rPr lang="ru-RU" sz="4600" dirty="0" smtClean="0">
                <a:solidFill>
                  <a:schemeClr val="tx1"/>
                </a:solidFill>
              </a:rPr>
              <a:t>семья </a:t>
            </a:r>
            <a:r>
              <a:rPr lang="ru-RU" sz="4600" dirty="0" err="1" smtClean="0">
                <a:solidFill>
                  <a:schemeClr val="tx1"/>
                </a:solidFill>
              </a:rPr>
              <a:t>Гоферберг</a:t>
            </a:r>
            <a:endParaRPr lang="ru-RU" sz="4600" dirty="0" smtClean="0">
              <a:solidFill>
                <a:schemeClr val="tx1"/>
              </a:solidFill>
            </a:endParaRP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endParaRPr lang="ru-RU" dirty="0">
              <a:solidFill>
                <a:schemeClr val="tx1"/>
              </a:solidFill>
            </a:endParaRPr>
          </a:p>
          <a:p>
            <a:pPr algn="l"/>
            <a:r>
              <a:rPr lang="ru-RU" sz="3800" dirty="0" err="1" smtClean="0">
                <a:solidFill>
                  <a:schemeClr val="tx1"/>
                </a:solidFill>
              </a:rPr>
              <a:t>п.Майский</a:t>
            </a:r>
            <a:r>
              <a:rPr lang="ru-RU" sz="3800" dirty="0" smtClean="0">
                <a:solidFill>
                  <a:schemeClr val="tx1"/>
                </a:solidFill>
              </a:rPr>
              <a:t> 2019г.</a:t>
            </a:r>
            <a:endParaRPr lang="ru-RU" sz="3800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5425" y="1129766"/>
            <a:ext cx="1711384" cy="3863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2041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6031">
        <p:cut/>
      </p:transition>
    </mc:Choice>
    <mc:Fallback xmlns="">
      <p:transition advTm="6031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Провели опыты для изучения свойств напитка: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8892480" cy="47525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Опыт №1 «Кока кола» и ржавый гвоздь спустя сутки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ПК\Desktop\slide_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2852936"/>
            <a:ext cx="4320479" cy="289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5485006"/>
      </p:ext>
    </p:extLst>
  </p:cSld>
  <p:clrMapOvr>
    <a:masterClrMapping/>
  </p:clrMapOvr>
  <p:transition spd="slow" advTm="4982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44016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>
                <a:solidFill>
                  <a:srgbClr val="FF0000"/>
                </a:solidFill>
              </a:rPr>
              <a:t>Опыт №2 «Кока кола» и грязные монеты спустя сутки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123" name="Picture 3" descr="C:\Users\ПК\Desktop\slide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2708920"/>
            <a:ext cx="6542384" cy="283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1299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724">
        <p:fade/>
      </p:transition>
    </mc:Choice>
    <mc:Fallback xmlns="">
      <p:transition spd="med" advTm="472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Опыт №3 «Кока кола» и скорлупа куриного яйца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5157191"/>
            <a:ext cx="8579296" cy="1296146"/>
          </a:xfrm>
        </p:spPr>
        <p:txBody>
          <a:bodyPr>
            <a:normAutofit fontScale="85000" lnSpcReduction="10000"/>
          </a:bodyPr>
          <a:lstStyle/>
          <a:p>
            <a:pPr>
              <a:buFontTx/>
              <a:buChar char="-"/>
            </a:pPr>
            <a:r>
              <a:rPr lang="ru-RU" sz="2400" b="1" dirty="0" smtClean="0">
                <a:solidFill>
                  <a:srgbClr val="FF0000"/>
                </a:solidFill>
              </a:rPr>
              <a:t>Спустя сутки скорлупа окрасилась в коричневый цвет;</a:t>
            </a: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rgbClr val="FF0000"/>
                </a:solidFill>
              </a:rPr>
              <a:t>Спустя 3 суток скорлупа покрылась  слизью;</a:t>
            </a: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rgbClr val="FF0000"/>
                </a:solidFill>
              </a:rPr>
              <a:t>Спустя 5 суток скорлупа стала мягкой, и приобрела неприятный запах.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Users\ПК\Desktop\slide_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2132856"/>
            <a:ext cx="5472608" cy="2257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2162708"/>
      </p:ext>
    </p:extLst>
  </p:cSld>
  <p:clrMapOvr>
    <a:masterClrMapping/>
  </p:clrMapOvr>
  <p:transition spd="slow" advTm="5947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Опыт №4  цветок фиалка после полива «Кока колой», по мере </a:t>
            </a:r>
            <a:r>
              <a:rPr lang="ru-RU" sz="3200" b="1" smtClean="0">
                <a:solidFill>
                  <a:srgbClr val="FF0000"/>
                </a:solidFill>
              </a:rPr>
              <a:t>необходимости </a:t>
            </a:r>
            <a:endParaRPr lang="ru-RU" sz="36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2715321"/>
            <a:ext cx="5616624" cy="2400654"/>
          </a:xfrm>
        </p:spPr>
      </p:pic>
    </p:spTree>
    <p:extLst>
      <p:ext uri="{BB962C8B-B14F-4D97-AF65-F5344CB8AC3E}">
        <p14:creationId xmlns:p14="http://schemas.microsoft.com/office/powerpoint/2010/main" val="1157109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7072">
        <p:cut/>
      </p:transition>
    </mc:Choice>
    <mc:Fallback xmlns="">
      <p:transition advTm="7072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Выводы которые мы получили из опытов: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600200"/>
            <a:ext cx="7859216" cy="427707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FontTx/>
              <a:buChar char="-"/>
            </a:pPr>
            <a:r>
              <a:rPr lang="ru-RU" sz="2800" dirty="0" smtClean="0"/>
              <a:t>Опыты №1 и 2 показали нам, что «Кока кола» способствует очищению металла от сложных загрязнений и ржавчины, а следовательно может нанести вред внутренним органам человека;</a:t>
            </a:r>
          </a:p>
          <a:p>
            <a:pPr>
              <a:buFontTx/>
              <a:buChar char="-"/>
            </a:pPr>
            <a:r>
              <a:rPr lang="ru-RU" sz="2800" dirty="0"/>
              <a:t> </a:t>
            </a:r>
            <a:r>
              <a:rPr lang="ru-RU" sz="2800" dirty="0" smtClean="0"/>
              <a:t>Опыт №3 показал как избыточное поступление в организм содержащейся в «Кока коле» ортофосфорной кислоты вызывает дефицит кальция, что ведет к разрушению эмали зубов и костей;</a:t>
            </a:r>
          </a:p>
          <a:p>
            <a:pPr>
              <a:buFontTx/>
              <a:buChar char="-"/>
            </a:pPr>
            <a:r>
              <a:rPr lang="ru-RU" sz="2800" dirty="0" smtClean="0"/>
              <a:t>Опыт №4 доказал необратимые последствия употребления «Кока колы»</a:t>
            </a:r>
          </a:p>
          <a:p>
            <a:pPr>
              <a:buFontTx/>
              <a:buChar char="-"/>
            </a:pPr>
            <a:endParaRPr lang="ru-RU" sz="2800" dirty="0" smtClean="0"/>
          </a:p>
          <a:p>
            <a:pPr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6306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9417">
        <p:circle/>
      </p:transition>
    </mc:Choice>
    <mc:Fallback xmlns="">
      <p:transition spd="slow" advTm="9417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Выводы проекта: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Тематический проект «Сладкий ЯД» можно назвать успешным. Беседы внесли свою лепту, так как дети задумались о том, что такое правильное, здоровое питание. Они узнали много нового, особенно понравились опыты. Цель и задачи проекта выполнены. В дальнейшем планируем продолжить работу по здоровому образу жизни.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1299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7169">
        <p14:reveal/>
      </p:transition>
    </mc:Choice>
    <mc:Fallback xmlns="">
      <p:transition spd="slow" advTm="716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rgbClr val="FF0000"/>
                </a:solidFill>
              </a:rPr>
              <a:t>Цель проекта: </a:t>
            </a:r>
            <a:r>
              <a:rPr lang="ru-RU" sz="1800" b="1" dirty="0" smtClean="0">
                <a:solidFill>
                  <a:srgbClr val="FF0000"/>
                </a:solidFill>
              </a:rPr>
              <a:t/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2200" dirty="0" smtClean="0"/>
              <a:t>- Выявить влияние напитка «Кока кола» на здоровье человека</a:t>
            </a:r>
            <a:endParaRPr lang="ru-RU" sz="2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628801"/>
            <a:ext cx="7715200" cy="396044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Задачи проекта:</a:t>
            </a:r>
          </a:p>
          <a:p>
            <a:pPr>
              <a:buFontTx/>
              <a:buChar char="-"/>
            </a:pPr>
            <a:r>
              <a:rPr lang="ru-RU" sz="2400" dirty="0" smtClean="0"/>
              <a:t> Расширить знания детей о продуктах здорового и нездорового питания;</a:t>
            </a:r>
          </a:p>
          <a:p>
            <a:pPr>
              <a:buFontTx/>
              <a:buChar char="-"/>
            </a:pPr>
            <a:r>
              <a:rPr lang="ru-RU" sz="2400" dirty="0" smtClean="0"/>
              <a:t>Формировать и развивать представление детей о ценности здоровья, подвигнуть их на укрепление и заботу о собственном здоровье;</a:t>
            </a:r>
          </a:p>
          <a:p>
            <a:pPr>
              <a:buFontTx/>
              <a:buChar char="-"/>
            </a:pPr>
            <a:r>
              <a:rPr lang="ru-RU" sz="2400" dirty="0" smtClean="0"/>
              <a:t>Найти и изучить информацию о напитке, о влиянии его на здоровье человека;</a:t>
            </a:r>
          </a:p>
          <a:p>
            <a:pPr>
              <a:buFontTx/>
              <a:buChar char="-"/>
            </a:pPr>
            <a:r>
              <a:rPr lang="ru-RU" sz="2400" dirty="0" smtClean="0"/>
              <a:t>Провести опыты по изучению свойств напитка.</a:t>
            </a:r>
          </a:p>
          <a:p>
            <a:pPr>
              <a:buFontTx/>
              <a:buChar char="-"/>
            </a:pP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4273378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560">
        <p:fade/>
      </p:transition>
    </mc:Choice>
    <mc:Fallback xmlns="">
      <p:transition spd="med" advTm="1056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Для осуществления данного проекта были проведены беседы: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916832"/>
            <a:ext cx="7067128" cy="338437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algn="ctr">
              <a:buFontTx/>
              <a:buChar char="-"/>
            </a:pPr>
            <a:r>
              <a:rPr lang="ru-RU" sz="4000" dirty="0" smtClean="0">
                <a:solidFill>
                  <a:prstClr val="black"/>
                </a:solidFill>
              </a:rPr>
              <a:t>Полезные и вредные продукты</a:t>
            </a:r>
          </a:p>
          <a:p>
            <a:pPr algn="ctr">
              <a:buFontTx/>
              <a:buChar char="-"/>
            </a:pPr>
            <a:r>
              <a:rPr lang="ru-RU" sz="4000" dirty="0" smtClean="0">
                <a:solidFill>
                  <a:prstClr val="black"/>
                </a:solidFill>
              </a:rPr>
              <a:t>Влияние питания на здоровье человека.</a:t>
            </a:r>
          </a:p>
          <a:p>
            <a:pPr algn="ctr">
              <a:buFontTx/>
              <a:buChar char="-"/>
            </a:pPr>
            <a:r>
              <a:rPr lang="ru-RU" sz="4000" dirty="0" smtClean="0"/>
              <a:t>«Кока кола» вред или польза?(опыты)</a:t>
            </a:r>
          </a:p>
          <a:p>
            <a:pPr algn="ctr">
              <a:buFontTx/>
              <a:buChar char="-"/>
            </a:pP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663616878"/>
      </p:ext>
    </p:extLst>
  </p:cSld>
  <p:clrMapOvr>
    <a:masterClrMapping/>
  </p:clrMapOvr>
  <p:transition spd="slow" advTm="8272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Полезные и вредные продукты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ПК\Desktop\3fRLP37PUZ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1844824"/>
            <a:ext cx="3312368" cy="3048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0960334"/>
      </p:ext>
    </p:extLst>
  </p:cSld>
  <p:clrMapOvr>
    <a:masterClrMapping/>
  </p:clrMapOvr>
  <p:transition spd="slow" advTm="3633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В рамках семейного праздника проведена игра-эстафета: здоровая и вредная пища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007" y="2555874"/>
            <a:ext cx="3209680" cy="2889350"/>
          </a:xfrm>
          <a:prstGeom prst="rect">
            <a:avLst/>
          </a:prstGeom>
        </p:spPr>
      </p:pic>
      <p:pic>
        <p:nvPicPr>
          <p:cNvPr id="2050" name="Picture 2" descr="C:\Users\ПК\Desktop\U9v0o5Tzjj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4515" y="2132856"/>
            <a:ext cx="3072285" cy="2972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3"/>
            <a:ext cx="8291264" cy="4104456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6823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221">
        <p:split orient="vert"/>
      </p:transition>
    </mc:Choice>
    <mc:Fallback xmlns="">
      <p:transition spd="slow" advTm="6221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Из беседы и игры усвоили правила здорового питания: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4400" y="1556792"/>
            <a:ext cx="7715200" cy="377301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 smtClean="0"/>
              <a:t>  </a:t>
            </a:r>
          </a:p>
          <a:p>
            <a:pPr marL="0" indent="0">
              <a:buNone/>
            </a:pPr>
            <a:r>
              <a:rPr lang="ru-RU" dirty="0" smtClean="0"/>
              <a:t>-    Потреблять разнообразные продукты;</a:t>
            </a:r>
          </a:p>
          <a:p>
            <a:pPr>
              <a:buFontTx/>
              <a:buChar char="-"/>
            </a:pPr>
            <a:r>
              <a:rPr lang="ru-RU" dirty="0" smtClean="0"/>
              <a:t>При приеме пищи уменьшить количество хлеба, и макаронных изделий, риса и картофеля;</a:t>
            </a:r>
          </a:p>
          <a:p>
            <a:pPr>
              <a:buFontTx/>
              <a:buChar char="-"/>
            </a:pPr>
            <a:r>
              <a:rPr lang="ru-RU" dirty="0" smtClean="0"/>
              <a:t>Несколько раз в день есть овощи и фрукты (500 г в день); </a:t>
            </a:r>
          </a:p>
          <a:p>
            <a:pPr>
              <a:buFontTx/>
              <a:buChar char="-"/>
            </a:pPr>
            <a:r>
              <a:rPr lang="ru-RU" dirty="0" smtClean="0"/>
              <a:t>Предпочтение отдавать продуктам местного производства;</a:t>
            </a:r>
          </a:p>
          <a:p>
            <a:pPr>
              <a:buFontTx/>
              <a:buChar char="-"/>
            </a:pPr>
            <a:r>
              <a:rPr lang="ru-RU" dirty="0" smtClean="0"/>
              <a:t>Ежедневно потреблять молоко и молочные продукты; </a:t>
            </a:r>
          </a:p>
          <a:p>
            <a:pPr>
              <a:buFontTx/>
              <a:buChar char="-"/>
            </a:pPr>
            <a:r>
              <a:rPr lang="ru-RU" dirty="0" smtClean="0"/>
              <a:t>Не забывать про бобовые, рыбу, птицу, яйца, нежирные сорта мяса;</a:t>
            </a:r>
          </a:p>
          <a:p>
            <a:pPr>
              <a:buFontTx/>
              <a:buChar char="-"/>
            </a:pPr>
            <a:r>
              <a:rPr lang="ru-RU" dirty="0" smtClean="0"/>
              <a:t>Ограничить потребление сахаров: сладостей, кондитерских изделий, сладких напитков, десерта; </a:t>
            </a:r>
          </a:p>
          <a:p>
            <a:pPr>
              <a:buFontTx/>
              <a:buChar char="-"/>
            </a:pPr>
            <a:r>
              <a:rPr lang="ru-RU" dirty="0" smtClean="0"/>
              <a:t>Общее потребление поваренной соли – 1 чайная ложка в день; </a:t>
            </a:r>
          </a:p>
          <a:p>
            <a:pPr>
              <a:buFontTx/>
              <a:buChar char="-"/>
            </a:pPr>
            <a:r>
              <a:rPr lang="ru-RU" dirty="0"/>
              <a:t>В</a:t>
            </a:r>
            <a:r>
              <a:rPr lang="ru-RU" dirty="0" smtClean="0"/>
              <a:t>ыпивать 1.5-2 литра чистой воды в день.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5073703"/>
      </p:ext>
    </p:extLst>
  </p:cSld>
  <p:clrMapOvr>
    <a:masterClrMapping/>
  </p:clrMapOvr>
  <p:transition spd="slow" advTm="12439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В ходе беседы изучили влияние питания на здоровье человека: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412" y="1700808"/>
            <a:ext cx="7499176" cy="3629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>
              <a:buFontTx/>
              <a:buChar char="-"/>
            </a:pPr>
            <a:r>
              <a:rPr lang="ru-RU" dirty="0" smtClean="0"/>
              <a:t>Нарушение режима питания оказывает отрицательное влияние на многие органы и системы организма; </a:t>
            </a:r>
          </a:p>
          <a:p>
            <a:pPr>
              <a:buFontTx/>
              <a:buChar char="-"/>
            </a:pPr>
            <a:r>
              <a:rPr lang="ru-RU" dirty="0" smtClean="0"/>
              <a:t>Редкие приемы пищи: возбуждают аппетит и приводят к перееданию; </a:t>
            </a:r>
          </a:p>
          <a:p>
            <a:pPr>
              <a:buFontTx/>
              <a:buChar char="-"/>
            </a:pPr>
            <a:r>
              <a:rPr lang="ru-RU" dirty="0" smtClean="0"/>
              <a:t> Избыток жира способствует: развитию злокачественных опухолей, повышению артериального давления, ожирению;</a:t>
            </a:r>
          </a:p>
          <a:p>
            <a:pPr>
              <a:buFontTx/>
              <a:buChar char="-"/>
            </a:pPr>
            <a:r>
              <a:rPr lang="ru-RU" dirty="0" smtClean="0"/>
              <a:t>Избыток поваренной соли: разрушает сосуды и слизистую желудка; </a:t>
            </a:r>
          </a:p>
          <a:p>
            <a:pPr>
              <a:buFontTx/>
              <a:buChar char="-"/>
            </a:pPr>
            <a:r>
              <a:rPr lang="ru-RU" dirty="0" smtClean="0"/>
              <a:t>Недостаток в пище витаминов и микроэлементов приводит к нарушению обмена веществ.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5406370"/>
      </p:ext>
    </p:extLst>
  </p:cSld>
  <p:clrMapOvr>
    <a:masterClrMapping/>
  </p:clrMapOvr>
  <p:transition spd="slow" advTm="9018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29614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Для изучения информации о напитке «Кока кола», и о его влиянии  на здоровье человека рассмотрели состав данного напитка: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3969" y="2636912"/>
            <a:ext cx="3482843" cy="283456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672567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6012">
        <p:circle/>
      </p:transition>
    </mc:Choice>
    <mc:Fallback xmlns="">
      <p:transition spd="slow" advTm="6012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Как же данный состав влияет на здоровье человека?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2000" b="1" dirty="0" smtClean="0"/>
              <a:t>Углекислый газ </a:t>
            </a:r>
            <a:r>
              <a:rPr lang="ru-RU" sz="2000" dirty="0" smtClean="0"/>
              <a:t>- сам по себе углекислый газ не вреден, но он вызывает отрыжку, вздутие живота, газы. Это касается людей, имеющих заболевания ЖКТ (желудочно – кишечного тракта);</a:t>
            </a:r>
          </a:p>
          <a:p>
            <a:pPr>
              <a:buFontTx/>
              <a:buChar char="-"/>
            </a:pPr>
            <a:r>
              <a:rPr lang="ru-RU" sz="2000" b="1" dirty="0" smtClean="0"/>
              <a:t>Сахар</a:t>
            </a:r>
            <a:r>
              <a:rPr lang="ru-RU" sz="2000" dirty="0" smtClean="0"/>
              <a:t> - негативно влияет на функционирование поджелудочной железы и эндокринной системы человека, может вызвать ожирение у детей и взрослых, сахарный диабет и атеросклероз.</a:t>
            </a:r>
          </a:p>
          <a:p>
            <a:pPr>
              <a:buFontTx/>
              <a:buChar char="-"/>
            </a:pPr>
            <a:r>
              <a:rPr lang="ru-RU" sz="2000" b="1" dirty="0" smtClean="0"/>
              <a:t>Красители и </a:t>
            </a:r>
            <a:r>
              <a:rPr lang="ru-RU" sz="2000" b="1" dirty="0" err="1" smtClean="0"/>
              <a:t>ароматизаторы</a:t>
            </a:r>
            <a:r>
              <a:rPr lang="ru-RU" sz="2000" b="1" dirty="0"/>
              <a:t> </a:t>
            </a:r>
            <a:r>
              <a:rPr lang="ru-RU" sz="2000" dirty="0" smtClean="0"/>
              <a:t>- дают нагрузку на печень, приводят к различным аллергическим реакциям – от насморка и сыпи до бронхиальной астмы, разрушают эмаль зубов, что приводит к кариесу.</a:t>
            </a:r>
          </a:p>
          <a:p>
            <a:pPr>
              <a:buFontTx/>
              <a:buChar char="-"/>
            </a:pPr>
            <a:r>
              <a:rPr lang="ru-RU" sz="2000" b="1" dirty="0" smtClean="0"/>
              <a:t>Кофеин</a:t>
            </a:r>
            <a:r>
              <a:rPr lang="ru-RU" sz="2000" dirty="0" smtClean="0"/>
              <a:t> - способствует истощению нервной системы, сопровождающейся головными болями, усталостью, повышает нагрузку на сердце.</a:t>
            </a:r>
          </a:p>
          <a:p>
            <a:pPr>
              <a:buFontTx/>
              <a:buChar char="-"/>
            </a:pPr>
            <a:r>
              <a:rPr lang="ru-RU" sz="2000" dirty="0" smtClean="0"/>
              <a:t>Более опасная – </a:t>
            </a:r>
            <a:r>
              <a:rPr lang="ru-RU" sz="2000" b="1" dirty="0" smtClean="0"/>
              <a:t>ортофосфорная кислота</a:t>
            </a:r>
            <a:r>
              <a:rPr lang="ru-RU" sz="2000" dirty="0" smtClean="0"/>
              <a:t>, способная вымывать кальций из костей, что опасно развитием остеопороза.</a:t>
            </a:r>
          </a:p>
          <a:p>
            <a:pPr>
              <a:buFontTx/>
              <a:buChar char="-"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560026641"/>
      </p:ext>
    </p:extLst>
  </p:cSld>
  <p:clrMapOvr>
    <a:masterClrMapping/>
  </p:clrMapOvr>
  <p:transition spd="slow" advTm="10722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</TotalTime>
  <Words>651</Words>
  <Application>Microsoft Office PowerPoint</Application>
  <PresentationFormat>Экран (4:3)</PresentationFormat>
  <Paragraphs>60</Paragraphs>
  <Slides>15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Тема Office</vt:lpstr>
      <vt:lpstr>      Тематический проект   Сладкий ЯД    </vt:lpstr>
      <vt:lpstr>Цель проекта:  - Выявить влияние напитка «Кока кола» на здоровье человека</vt:lpstr>
      <vt:lpstr>Для осуществления данного проекта были проведены беседы:</vt:lpstr>
      <vt:lpstr>Полезные и вредные продукты</vt:lpstr>
      <vt:lpstr>В рамках семейного праздника проведена игра-эстафета: здоровая и вредная пища</vt:lpstr>
      <vt:lpstr>Из беседы и игры усвоили правила здорового питания:</vt:lpstr>
      <vt:lpstr>В ходе беседы изучили влияние питания на здоровье человека:</vt:lpstr>
      <vt:lpstr>Для изучения информации о напитке «Кока кола», и о его влиянии  на здоровье человека рассмотрели состав данного напитка:</vt:lpstr>
      <vt:lpstr>Как же данный состав влияет на здоровье человека?</vt:lpstr>
      <vt:lpstr>Провели опыты для изучения свойств напитка:</vt:lpstr>
      <vt:lpstr> Опыт №2 «Кока кола» и грязные монеты спустя сутки </vt:lpstr>
      <vt:lpstr>Опыт №3 «Кока кола» и скорлупа куриного яйца</vt:lpstr>
      <vt:lpstr>Опыт №4  цветок фиалка после полива «Кока колой», по мере необходимости </vt:lpstr>
      <vt:lpstr>Выводы которые мы получили из опытов:</vt:lpstr>
      <vt:lpstr>Выводы проекта: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Ольга</cp:lastModifiedBy>
  <cp:revision>21</cp:revision>
  <dcterms:created xsi:type="dcterms:W3CDTF">2019-02-24T10:40:24Z</dcterms:created>
  <dcterms:modified xsi:type="dcterms:W3CDTF">2022-12-05T10:24:54Z</dcterms:modified>
</cp:coreProperties>
</file>