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677D0-01AB-E896-0E57-636AFEA47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9398D7-4F9E-B7F7-B1E4-1C20EBADA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9B7A27-B5C1-ACE9-8980-5B0FD2C2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3EAA6-B527-5361-A552-3E24E71F2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5D00B8-DB01-3DD7-3778-2FE7DAAA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7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97F39-8B5E-2FBC-A2F7-B1B8CEFB9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DB3AC0-338E-A2B4-1E6F-6F103BE3E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5C28ED-3CCF-AED7-2576-0BD1DBAA1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20E70D-8BC3-DA03-9A58-B614B29F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075435-49E8-6A0C-6632-3BC332E5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4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FA409A7-6F5C-AADD-07C4-FDCA4A162B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DEB964-7099-AC04-BCD4-D41C0C076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ABC4CF-ABF1-CB5C-B106-F36422D21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F0FE06-09D0-E7E5-9EE6-E2F8DADF0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EFBAB2-9BF9-F20B-29E0-D88EC18E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1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D7387-B361-FB31-06A5-3A9EFEF3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99096-85D0-9376-75D8-F4C8B01E8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921B6-13DE-323B-C606-627EC0746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5FBF69-56BF-FCFF-8FDD-E1ECAA058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783660-5DD0-62A8-19A0-4F82DFA03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95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65FC9-E826-CF97-3619-84CEF5BF0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96BA8A-F2C4-8C1C-A37D-187316141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1AB977-FA5F-861E-FC2E-5427F6CD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469038-871A-04E1-F8A7-0754597A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33E736-13AE-F51D-BB6C-C7DDA8CFF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19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6DFE5-AF63-078F-CB82-49EE4F026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1E3E4B-BE61-59E1-A0A5-DE7A2B9A2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AC1486-410F-6F68-1BAB-2B4E5BD1FF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DED8EA-720B-6572-EB5A-D3D021ECF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369279-2B15-6F7E-D409-F10940112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0145C4-3701-0503-F258-D99BCCED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7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B66F55-8F06-A6B1-C8A5-1D4F5B6D5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DACE00-8804-DF46-4FB2-A52FD2CB2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7867AD-D93B-13CA-47CC-4165F4F0F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F9367A-E721-4917-55FE-960FB6D52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D5695E-44B7-BBAA-9742-3E8B73DB4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F24512-BE47-9616-1CF3-DA30E2E6B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2C3FC4B-8900-37E4-A27C-B6D53288C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194BBAA-865D-D249-CB1A-A662BAD6D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BAD4DE-1D2E-B2C9-4514-DCFF3B09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C9EB9E-971A-E71B-620D-760C743D0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238498-8F93-1084-3798-4F8DC23D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5963D96-973C-2F4A-584C-78C8727B7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46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11CE85B-9BD1-9F89-600A-3EC2B4E6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7391ECA-24B1-A6AB-6025-1F338E153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012B82-C86F-0A8E-833C-3B6004966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7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B99E1-72C6-4579-30E8-AFD7CFB3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1CE1D0-01BF-B662-429D-8D5075E4C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4C36F6-1DCB-0766-522A-91B8A39B6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8D9E40-36A5-1D70-3C9B-CEE2EEB31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BEFEC1-D5F6-2824-AC30-BF41F48D9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2B7599-CFEF-B604-61C6-2E4B751C3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44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C86831-C7D9-48C4-D230-E01994278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8EB78EB-9A62-DFBB-06BE-F6870D1EA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D2EC3A-77AE-6558-E033-AAC2CCD6E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434059-3C79-FC89-79EF-E8BB8AAF1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2D8768-2FB4-CDB1-368F-C5156BA4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AB6F9A-2389-3C4D-28FE-92A947833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9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6385B-CE4E-4E5C-89DF-964139133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5DB5CE-9CDB-A96E-B72A-534E4ED71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36571E-DA8E-E323-EECC-88B5408E2D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75062-3007-4431-8CF1-28B784916E9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9738CF-AA74-917A-24AD-642BBB1EE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A49D23-44AE-389E-0B9B-D043972C1B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4E198-2BC1-4D49-952B-EA322263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3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A7061D-B525-EDBC-2F1C-6FFC6722C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Профориентация.</a:t>
            </a:r>
            <a:br>
              <a:rPr lang="ru-RU" dirty="0"/>
            </a:br>
            <a:r>
              <a:rPr lang="ru-RU" dirty="0"/>
              <a:t>выбор своей будущей профессии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E8A9B4-5899-ABF9-13A6-F3C60AF45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2646" y="6361722"/>
            <a:ext cx="5744308" cy="37318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Выполнил ученик 10 класса </a:t>
            </a:r>
            <a:r>
              <a:rPr lang="ru-RU" dirty="0" err="1"/>
              <a:t>Гильванов</a:t>
            </a:r>
            <a:r>
              <a:rPr lang="ru-RU" dirty="0"/>
              <a:t> Руслан</a:t>
            </a:r>
          </a:p>
        </p:txBody>
      </p:sp>
    </p:spTree>
    <p:extLst>
      <p:ext uri="{BB962C8B-B14F-4D97-AF65-F5344CB8AC3E}">
        <p14:creationId xmlns:p14="http://schemas.microsoft.com/office/powerpoint/2010/main" val="89961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A6BCDF-449C-81E5-4E6D-5252C99F51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30569"/>
            <a:ext cx="6104059" cy="319469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0566928-1125-A890-4646-466276A36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446" y="176579"/>
            <a:ext cx="10515600" cy="4351338"/>
          </a:xfrm>
        </p:spPr>
        <p:txBody>
          <a:bodyPr/>
          <a:lstStyle/>
          <a:p>
            <a:r>
              <a:rPr lang="ru-RU" dirty="0"/>
              <a:t>Прежде чем выбрать работу своей мечты, ты должен выявить все плюсы и минусы, узнать востребована популярна она или нет.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928750-068B-0B50-7622-EBE128B95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19" y="1123683"/>
            <a:ext cx="5671281" cy="302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27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F279D-0AB9-DA01-951B-B867AD260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 же важно выяснить ,что ты  </a:t>
            </a:r>
            <a:r>
              <a:rPr lang="ru-RU" dirty="0" err="1"/>
              <a:t>модешь</a:t>
            </a:r>
            <a:r>
              <a:rPr lang="ru-RU" dirty="0"/>
              <a:t> в своей профессии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FBB8A1-4DDE-0662-CA60-334B8FBFE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76" y="1690688"/>
            <a:ext cx="9240153" cy="4702638"/>
          </a:xfrm>
        </p:spPr>
      </p:pic>
    </p:spTree>
    <p:extLst>
      <p:ext uri="{BB962C8B-B14F-4D97-AF65-F5344CB8AC3E}">
        <p14:creationId xmlns:p14="http://schemas.microsoft.com/office/powerpoint/2010/main" val="296671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A40C8-BC0C-8BCA-4ED4-34DA5299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Мои результаты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C3313D-6B35-4D55-444C-C42C28C255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03248"/>
            <a:ext cx="10515600" cy="2596092"/>
          </a:xfrm>
        </p:spPr>
      </p:pic>
    </p:spTree>
    <p:extLst>
      <p:ext uri="{BB962C8B-B14F-4D97-AF65-F5344CB8AC3E}">
        <p14:creationId xmlns:p14="http://schemas.microsoft.com/office/powerpoint/2010/main" val="668505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3A76D-BFA3-3C0F-C56E-964D15B9B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Проходя тест ,у меня получились данные заключительные  результаты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3E04FC-3736-B8A0-AB66-6936977D3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14" y="1915510"/>
            <a:ext cx="5378995" cy="411956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66BB8D-A503-00D5-1E64-9B10789AF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406" y="1820869"/>
            <a:ext cx="5336505" cy="42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47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49D4EAD-4DD5-D6C9-F91E-09AC33A56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38" y="770548"/>
            <a:ext cx="8790354" cy="33923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итоге я получил данный перечень профессий: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5EB3BD-4026-E8F6-A417-BF5468E9E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2" y="1201093"/>
            <a:ext cx="6920453" cy="53130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EA3981-721B-39DF-62F7-366AA6EA34C3}"/>
              </a:ext>
            </a:extLst>
          </p:cNvPr>
          <p:cNvSpPr txBox="1"/>
          <p:nvPr/>
        </p:nvSpPr>
        <p:spPr>
          <a:xfrm>
            <a:off x="6893169" y="2891691"/>
            <a:ext cx="3133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 эти профессии мне нравиться и мне пристроит трудный шаг при выбирании профессии , с которой я буду связан всю жизнь. К сожалению ,я точно не знаю кем буду работать, но надеюсь скоро найду себя</a:t>
            </a:r>
          </a:p>
        </p:txBody>
      </p:sp>
    </p:spTree>
    <p:extLst>
      <p:ext uri="{BB962C8B-B14F-4D97-AF65-F5344CB8AC3E}">
        <p14:creationId xmlns:p14="http://schemas.microsoft.com/office/powerpoint/2010/main" val="8592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CA377-BCBD-35E1-9644-14E4EADDE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85B7A5-0968-B20A-E0B4-03F30B46F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101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107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Профориентация. выбор своей будущей профессии</vt:lpstr>
      <vt:lpstr>Презентация PowerPoint</vt:lpstr>
      <vt:lpstr>Так же важно выяснить ,что ты  модешь в своей профессии</vt:lpstr>
      <vt:lpstr>Мои результаты</vt:lpstr>
      <vt:lpstr>Проходя тест ,у меня получились данные заключительные  результаты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Профориентация. выбор своей будущей профессии</dc:title>
  <dc:creator>Руслан&amp;Вероника</dc:creator>
  <cp:lastModifiedBy>Руслан&amp;Вероника</cp:lastModifiedBy>
  <cp:revision>1</cp:revision>
  <dcterms:created xsi:type="dcterms:W3CDTF">2022-12-02T03:19:35Z</dcterms:created>
  <dcterms:modified xsi:type="dcterms:W3CDTF">2022-12-02T03:42:04Z</dcterms:modified>
</cp:coreProperties>
</file>