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slideLayout+xml" PartName="/ppt/slideLayouts/slideLayout18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84" r:id="rId3"/>
  </p:sldMasterIdLst>
  <p:handoutMasterIdLst>
    <p:handoutMasterId r:id="rId15"/>
  </p:handoutMasterIdLst>
  <p:sldIdLst>
    <p:sldId id="256" r:id="rId4"/>
    <p:sldId id="266" r:id="rId5"/>
    <p:sldId id="262" r:id="rId6"/>
    <p:sldId id="261" r:id="rId7"/>
    <p:sldId id="286" r:id="rId8"/>
    <p:sldId id="277" r:id="rId9"/>
    <p:sldId id="294" r:id="rId10"/>
    <p:sldId id="300" r:id="rId11"/>
    <p:sldId id="308" r:id="rId12"/>
    <p:sldId id="297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54" y="114"/>
      </p:cViewPr>
      <p:guideLst>
        <p:guide orient="horz" pos="225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4B720C8-0F1F-4769-A95D-E70485508E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CA3493-3CF0-479D-887E-326CB01F42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4AB01-33F2-4890-81BC-94568158DB71}" type="datetimeFigureOut">
              <a:rPr lang="en-US" smtClean="0"/>
              <a:t>10/22/2019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5946B1-632D-4B59-8997-E7256A57DB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C78952-9C23-4261-888C-BF86D1BD583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2911A-3904-4D85-962F-6F98C8B80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19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675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4437516-06DB-4972-90D9-3F56529C786D}"/>
              </a:ext>
            </a:extLst>
          </p:cNvPr>
          <p:cNvSpPr/>
          <p:nvPr userDrawn="1"/>
        </p:nvSpPr>
        <p:spPr>
          <a:xfrm>
            <a:off x="0" y="0"/>
            <a:ext cx="9569302" cy="6858000"/>
          </a:xfrm>
          <a:custGeom>
            <a:avLst/>
            <a:gdLst>
              <a:gd name="connsiteX0" fmla="*/ 0 w 9703610"/>
              <a:gd name="connsiteY0" fmla="*/ 0 h 6858000"/>
              <a:gd name="connsiteX1" fmla="*/ 5546070 w 9703610"/>
              <a:gd name="connsiteY1" fmla="*/ 0 h 6858000"/>
              <a:gd name="connsiteX2" fmla="*/ 9703610 w 9703610"/>
              <a:gd name="connsiteY2" fmla="*/ 6858000 h 6858000"/>
              <a:gd name="connsiteX3" fmla="*/ 0 w 97036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03610" h="6858000">
                <a:moveTo>
                  <a:pt x="0" y="0"/>
                </a:moveTo>
                <a:lnTo>
                  <a:pt x="5546070" y="0"/>
                </a:lnTo>
                <a:lnTo>
                  <a:pt x="970361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7544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F246FC87-D219-463B-8334-E16E14819052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9178591" y="1010532"/>
            <a:ext cx="22860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8C9F45-5627-4842-A3EA-25038EF99EC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6186490" y="1010532"/>
            <a:ext cx="2286000" cy="2743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9871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4E14D27-AD6A-4547-8A35-F0A6A7B2B893}"/>
              </a:ext>
            </a:extLst>
          </p:cNvPr>
          <p:cNvGrpSpPr/>
          <p:nvPr userDrawn="1"/>
        </p:nvGrpSpPr>
        <p:grpSpPr>
          <a:xfrm>
            <a:off x="739019" y="1801308"/>
            <a:ext cx="2251389" cy="4202048"/>
            <a:chOff x="3501573" y="3178068"/>
            <a:chExt cx="1340594" cy="2737840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FFFD2AF-5064-446A-95B2-FCACE1D003DC}"/>
                </a:ext>
              </a:extLst>
            </p:cNvPr>
            <p:cNvSpPr/>
            <p:nvPr/>
          </p:nvSpPr>
          <p:spPr>
            <a:xfrm>
              <a:off x="3504728" y="3612346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ED64445-B2E0-4D7E-8491-252F042F0F6D}"/>
                </a:ext>
              </a:extLst>
            </p:cNvPr>
            <p:cNvSpPr/>
            <p:nvPr/>
          </p:nvSpPr>
          <p:spPr>
            <a:xfrm>
              <a:off x="3501573" y="3832632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8574" y="65246"/>
                    <a:pt x="15716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BA429A64-82C5-47BC-985E-3FDFE804E532}"/>
                </a:ext>
              </a:extLst>
            </p:cNvPr>
            <p:cNvSpPr/>
            <p:nvPr/>
          </p:nvSpPr>
          <p:spPr>
            <a:xfrm>
              <a:off x="4776089" y="3829487"/>
              <a:ext cx="62939" cy="220286"/>
            </a:xfrm>
            <a:custGeom>
              <a:avLst/>
              <a:gdLst>
                <a:gd name="connsiteX0" fmla="*/ 12859 w 19050"/>
                <a:gd name="connsiteY0" fmla="*/ 68104 h 66675"/>
                <a:gd name="connsiteX1" fmla="*/ 12859 w 19050"/>
                <a:gd name="connsiteY1" fmla="*/ 68104 h 66675"/>
                <a:gd name="connsiteX2" fmla="*/ 7144 w 19050"/>
                <a:gd name="connsiteY2" fmla="*/ 62389 h 66675"/>
                <a:gd name="connsiteX3" fmla="*/ 7144 w 19050"/>
                <a:gd name="connsiteY3" fmla="*/ 12859 h 66675"/>
                <a:gd name="connsiteX4" fmla="*/ 12859 w 19050"/>
                <a:gd name="connsiteY4" fmla="*/ 7144 h 66675"/>
                <a:gd name="connsiteX5" fmla="*/ 12859 w 19050"/>
                <a:gd name="connsiteY5" fmla="*/ 7144 h 66675"/>
                <a:gd name="connsiteX6" fmla="*/ 18574 w 19050"/>
                <a:gd name="connsiteY6" fmla="*/ 12859 h 66675"/>
                <a:gd name="connsiteX7" fmla="*/ 18574 w 19050"/>
                <a:gd name="connsiteY7" fmla="*/ 62389 h 66675"/>
                <a:gd name="connsiteX8" fmla="*/ 12859 w 19050"/>
                <a:gd name="connsiteY8" fmla="*/ 68104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" h="66675">
                  <a:moveTo>
                    <a:pt x="12859" y="68104"/>
                  </a:moveTo>
                  <a:lnTo>
                    <a:pt x="12859" y="68104"/>
                  </a:lnTo>
                  <a:cubicBezTo>
                    <a:pt x="10001" y="68104"/>
                    <a:pt x="7144" y="65246"/>
                    <a:pt x="7144" y="62389"/>
                  </a:cubicBezTo>
                  <a:lnTo>
                    <a:pt x="7144" y="12859"/>
                  </a:lnTo>
                  <a:cubicBezTo>
                    <a:pt x="7144" y="10001"/>
                    <a:pt x="10001" y="7144"/>
                    <a:pt x="12859" y="7144"/>
                  </a:cubicBezTo>
                  <a:lnTo>
                    <a:pt x="12859" y="7144"/>
                  </a:lnTo>
                  <a:cubicBezTo>
                    <a:pt x="15716" y="7144"/>
                    <a:pt x="18574" y="10001"/>
                    <a:pt x="18574" y="12859"/>
                  </a:cubicBezTo>
                  <a:lnTo>
                    <a:pt x="18574" y="62389"/>
                  </a:lnTo>
                  <a:cubicBezTo>
                    <a:pt x="19526" y="65246"/>
                    <a:pt x="16669" y="68104"/>
                    <a:pt x="12859" y="6810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DF180B-C394-4B18-8CF3-2228F33ED174}"/>
                </a:ext>
              </a:extLst>
            </p:cNvPr>
            <p:cNvSpPr/>
            <p:nvPr/>
          </p:nvSpPr>
          <p:spPr>
            <a:xfrm>
              <a:off x="3520451" y="3178068"/>
              <a:ext cx="1321716" cy="2737840"/>
            </a:xfrm>
            <a:custGeom>
              <a:avLst/>
              <a:gdLst>
                <a:gd name="connsiteX0" fmla="*/ 350044 w 400050"/>
                <a:gd name="connsiteY0" fmla="*/ 7144 h 828675"/>
                <a:gd name="connsiteX1" fmla="*/ 53816 w 400050"/>
                <a:gd name="connsiteY1" fmla="*/ 7144 h 828675"/>
                <a:gd name="connsiteX2" fmla="*/ 7144 w 400050"/>
                <a:gd name="connsiteY2" fmla="*/ 53816 h 828675"/>
                <a:gd name="connsiteX3" fmla="*/ 7144 w 400050"/>
                <a:gd name="connsiteY3" fmla="*/ 781526 h 828675"/>
                <a:gd name="connsiteX4" fmla="*/ 53816 w 400050"/>
                <a:gd name="connsiteY4" fmla="*/ 828199 h 828675"/>
                <a:gd name="connsiteX5" fmla="*/ 350044 w 400050"/>
                <a:gd name="connsiteY5" fmla="*/ 828199 h 828675"/>
                <a:gd name="connsiteX6" fmla="*/ 396716 w 400050"/>
                <a:gd name="connsiteY6" fmla="*/ 781526 h 828675"/>
                <a:gd name="connsiteX7" fmla="*/ 396716 w 400050"/>
                <a:gd name="connsiteY7" fmla="*/ 53816 h 828675"/>
                <a:gd name="connsiteX8" fmla="*/ 350044 w 400050"/>
                <a:gd name="connsiteY8" fmla="*/ 7144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050" h="828675">
                  <a:moveTo>
                    <a:pt x="350044" y="7144"/>
                  </a:moveTo>
                  <a:lnTo>
                    <a:pt x="53816" y="7144"/>
                  </a:lnTo>
                  <a:cubicBezTo>
                    <a:pt x="28099" y="7144"/>
                    <a:pt x="7144" y="28099"/>
                    <a:pt x="7144" y="53816"/>
                  </a:cubicBezTo>
                  <a:lnTo>
                    <a:pt x="7144" y="781526"/>
                  </a:lnTo>
                  <a:cubicBezTo>
                    <a:pt x="7144" y="807244"/>
                    <a:pt x="28099" y="828199"/>
                    <a:pt x="53816" y="828199"/>
                  </a:cubicBezTo>
                  <a:lnTo>
                    <a:pt x="350044" y="828199"/>
                  </a:lnTo>
                  <a:cubicBezTo>
                    <a:pt x="375761" y="828199"/>
                    <a:pt x="396716" y="807244"/>
                    <a:pt x="396716" y="781526"/>
                  </a:cubicBezTo>
                  <a:lnTo>
                    <a:pt x="396716" y="53816"/>
                  </a:lnTo>
                  <a:cubicBezTo>
                    <a:pt x="396716" y="28099"/>
                    <a:pt x="375761" y="7144"/>
                    <a:pt x="350044" y="7144"/>
                  </a:cubicBezTo>
                  <a:close/>
                </a:path>
              </a:pathLst>
            </a:custGeom>
            <a:solidFill>
              <a:srgbClr val="80808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B1C391E-60EC-4442-81F5-E5BD8E5FB94B}"/>
                </a:ext>
              </a:extLst>
            </p:cNvPr>
            <p:cNvSpPr/>
            <p:nvPr/>
          </p:nvSpPr>
          <p:spPr>
            <a:xfrm>
              <a:off x="3529897" y="3190652"/>
              <a:ext cx="1290246" cy="2706371"/>
            </a:xfrm>
            <a:custGeom>
              <a:avLst/>
              <a:gdLst>
                <a:gd name="connsiteX0" fmla="*/ 345281 w 390525"/>
                <a:gd name="connsiteY0" fmla="*/ 7144 h 819150"/>
                <a:gd name="connsiteX1" fmla="*/ 52864 w 390525"/>
                <a:gd name="connsiteY1" fmla="*/ 7144 h 819150"/>
                <a:gd name="connsiteX2" fmla="*/ 7144 w 390525"/>
                <a:gd name="connsiteY2" fmla="*/ 52864 h 819150"/>
                <a:gd name="connsiteX3" fmla="*/ 7144 w 390525"/>
                <a:gd name="connsiteY3" fmla="*/ 772954 h 819150"/>
                <a:gd name="connsiteX4" fmla="*/ 52864 w 390525"/>
                <a:gd name="connsiteY4" fmla="*/ 818674 h 819150"/>
                <a:gd name="connsiteX5" fmla="*/ 345281 w 390525"/>
                <a:gd name="connsiteY5" fmla="*/ 818674 h 819150"/>
                <a:gd name="connsiteX6" fmla="*/ 391001 w 390525"/>
                <a:gd name="connsiteY6" fmla="*/ 772954 h 819150"/>
                <a:gd name="connsiteX7" fmla="*/ 391001 w 390525"/>
                <a:gd name="connsiteY7" fmla="*/ 52864 h 819150"/>
                <a:gd name="connsiteX8" fmla="*/ 345281 w 390525"/>
                <a:gd name="connsiteY8" fmla="*/ 7144 h 81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525" h="819150">
                  <a:moveTo>
                    <a:pt x="345281" y="7144"/>
                  </a:moveTo>
                  <a:lnTo>
                    <a:pt x="52864" y="7144"/>
                  </a:lnTo>
                  <a:cubicBezTo>
                    <a:pt x="27146" y="7144"/>
                    <a:pt x="7144" y="27146"/>
                    <a:pt x="7144" y="52864"/>
                  </a:cubicBezTo>
                  <a:lnTo>
                    <a:pt x="7144" y="772954"/>
                  </a:lnTo>
                  <a:cubicBezTo>
                    <a:pt x="7144" y="798671"/>
                    <a:pt x="27146" y="818674"/>
                    <a:pt x="52864" y="818674"/>
                  </a:cubicBezTo>
                  <a:lnTo>
                    <a:pt x="345281" y="818674"/>
                  </a:lnTo>
                  <a:cubicBezTo>
                    <a:pt x="370999" y="818674"/>
                    <a:pt x="391001" y="798671"/>
                    <a:pt x="391001" y="772954"/>
                  </a:cubicBezTo>
                  <a:lnTo>
                    <a:pt x="391001" y="52864"/>
                  </a:lnTo>
                  <a:cubicBezTo>
                    <a:pt x="391001" y="28099"/>
                    <a:pt x="370046" y="7144"/>
                    <a:pt x="345281" y="7144"/>
                  </a:cubicBez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1042DFF-AC0C-4A34-B83D-F94290F8566A}"/>
                </a:ext>
              </a:extLst>
            </p:cNvPr>
            <p:cNvSpPr/>
            <p:nvPr/>
          </p:nvSpPr>
          <p:spPr>
            <a:xfrm>
              <a:off x="3627447" y="3596610"/>
              <a:ext cx="1101430" cy="1951104"/>
            </a:xfrm>
            <a:custGeom>
              <a:avLst/>
              <a:gdLst>
                <a:gd name="connsiteX0" fmla="*/ 7144 w 333375"/>
                <a:gd name="connsiteY0" fmla="*/ 7144 h 590550"/>
                <a:gd name="connsiteX1" fmla="*/ 331946 w 333375"/>
                <a:gd name="connsiteY1" fmla="*/ 7144 h 590550"/>
                <a:gd name="connsiteX2" fmla="*/ 331946 w 333375"/>
                <a:gd name="connsiteY2" fmla="*/ 586264 h 590550"/>
                <a:gd name="connsiteX3" fmla="*/ 7144 w 333375"/>
                <a:gd name="connsiteY3" fmla="*/ 586264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3375" h="590550">
                  <a:moveTo>
                    <a:pt x="7144" y="7144"/>
                  </a:moveTo>
                  <a:lnTo>
                    <a:pt x="331946" y="7144"/>
                  </a:lnTo>
                  <a:lnTo>
                    <a:pt x="331946" y="586264"/>
                  </a:lnTo>
                  <a:lnTo>
                    <a:pt x="7144" y="5862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033404E-34F2-4512-89D1-3226AA01335F}"/>
                </a:ext>
              </a:extLst>
            </p:cNvPr>
            <p:cNvGrpSpPr/>
            <p:nvPr/>
          </p:nvGrpSpPr>
          <p:grpSpPr>
            <a:xfrm>
              <a:off x="4088508" y="5635852"/>
              <a:ext cx="173080" cy="173080"/>
              <a:chOff x="6768665" y="6038214"/>
              <a:chExt cx="147968" cy="147968"/>
            </a:xfrm>
          </p:grpSpPr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C419DFAD-C059-430D-B51F-48079403ED7B}"/>
                  </a:ext>
                </a:extLst>
              </p:cNvPr>
              <p:cNvSpPr/>
              <p:nvPr/>
            </p:nvSpPr>
            <p:spPr>
              <a:xfrm>
                <a:off x="6768665" y="6038214"/>
                <a:ext cx="147968" cy="14796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4BAE4FA9-2632-4576-9E0A-CDF8B2A15BA5}"/>
                  </a:ext>
                </a:extLst>
              </p:cNvPr>
              <p:cNvSpPr/>
              <p:nvPr/>
            </p:nvSpPr>
            <p:spPr>
              <a:xfrm>
                <a:off x="6802088" y="6071634"/>
                <a:ext cx="81180" cy="811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B70F8A7-6A5E-4962-A676-F6F37304642E}"/>
                </a:ext>
              </a:extLst>
            </p:cNvPr>
            <p:cNvSpPr/>
            <p:nvPr/>
          </p:nvSpPr>
          <p:spPr>
            <a:xfrm>
              <a:off x="3821102" y="3628406"/>
              <a:ext cx="906450" cy="1887518"/>
            </a:xfrm>
            <a:custGeom>
              <a:avLst/>
              <a:gdLst>
                <a:gd name="connsiteX0" fmla="*/ 614149 w 1119116"/>
                <a:gd name="connsiteY0" fmla="*/ 0 h 2330356"/>
                <a:gd name="connsiteX1" fmla="*/ 1115704 w 1119116"/>
                <a:gd name="connsiteY1" fmla="*/ 6824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  <a:gd name="connsiteX0" fmla="*/ 614149 w 1119116"/>
                <a:gd name="connsiteY0" fmla="*/ 0 h 2330356"/>
                <a:gd name="connsiteX1" fmla="*/ 1115704 w 1119116"/>
                <a:gd name="connsiteY1" fmla="*/ 3412 h 2330356"/>
                <a:gd name="connsiteX2" fmla="*/ 1119116 w 1119116"/>
                <a:gd name="connsiteY2" fmla="*/ 2330356 h 2330356"/>
                <a:gd name="connsiteX3" fmla="*/ 0 w 1119116"/>
                <a:gd name="connsiteY3" fmla="*/ 2330356 h 2330356"/>
                <a:gd name="connsiteX4" fmla="*/ 614149 w 1119116"/>
                <a:gd name="connsiteY4" fmla="*/ 0 h 2330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19116" h="2330356">
                  <a:moveTo>
                    <a:pt x="614149" y="0"/>
                  </a:moveTo>
                  <a:lnTo>
                    <a:pt x="1115704" y="3412"/>
                  </a:lnTo>
                  <a:cubicBezTo>
                    <a:pt x="1116841" y="777923"/>
                    <a:pt x="1117979" y="1555845"/>
                    <a:pt x="1119116" y="2330356"/>
                  </a:cubicBezTo>
                  <a:lnTo>
                    <a:pt x="0" y="2330356"/>
                  </a:lnTo>
                  <a:lnTo>
                    <a:pt x="614149" y="0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FE8FB11B-C9EA-4E18-89D9-555C50D3B3E9}"/>
                </a:ext>
              </a:extLst>
            </p:cNvPr>
            <p:cNvSpPr/>
            <p:nvPr/>
          </p:nvSpPr>
          <p:spPr>
            <a:xfrm>
              <a:off x="4058661" y="3449093"/>
              <a:ext cx="254255" cy="5839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55F62B4-2F6F-4328-9162-DF7E3A0CF7C4}"/>
                </a:ext>
              </a:extLst>
            </p:cNvPr>
            <p:cNvSpPr/>
            <p:nvPr/>
          </p:nvSpPr>
          <p:spPr>
            <a:xfrm>
              <a:off x="3922825" y="3449093"/>
              <a:ext cx="58393" cy="5839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C596008-C53D-454F-8BCC-25C7C09986FE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989494" y="2484310"/>
            <a:ext cx="1808430" cy="29539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65DD979-30EE-452B-BD97-08E76F947DDC}"/>
              </a:ext>
            </a:extLst>
          </p:cNvPr>
          <p:cNvSpPr/>
          <p:nvPr userDrawn="1"/>
        </p:nvSpPr>
        <p:spPr>
          <a:xfrm rot="1200000">
            <a:off x="-311854" y="-189268"/>
            <a:ext cx="714157" cy="2226584"/>
          </a:xfrm>
          <a:custGeom>
            <a:avLst/>
            <a:gdLst>
              <a:gd name="connsiteX0" fmla="*/ 622717 w 714157"/>
              <a:gd name="connsiteY0" fmla="*/ 33281 h 2226584"/>
              <a:gd name="connsiteX1" fmla="*/ 714157 w 714157"/>
              <a:gd name="connsiteY1" fmla="*/ 0 h 2226584"/>
              <a:gd name="connsiteX2" fmla="*/ 714157 w 714157"/>
              <a:gd name="connsiteY2" fmla="*/ 2226584 h 2226584"/>
              <a:gd name="connsiteX3" fmla="*/ 622717 w 714157"/>
              <a:gd name="connsiteY3" fmla="*/ 1975355 h 2226584"/>
              <a:gd name="connsiteX4" fmla="*/ 329492 w 714157"/>
              <a:gd name="connsiteY4" fmla="*/ 140006 h 2226584"/>
              <a:gd name="connsiteX5" fmla="*/ 329492 w 714157"/>
              <a:gd name="connsiteY5" fmla="*/ 1169726 h 2226584"/>
              <a:gd name="connsiteX6" fmla="*/ 238052 w 714157"/>
              <a:gd name="connsiteY6" fmla="*/ 918496 h 2226584"/>
              <a:gd name="connsiteX7" fmla="*/ 238052 w 714157"/>
              <a:gd name="connsiteY7" fmla="*/ 173288 h 2226584"/>
              <a:gd name="connsiteX8" fmla="*/ 567544 w 714157"/>
              <a:gd name="connsiteY8" fmla="*/ 53362 h 2226584"/>
              <a:gd name="connsiteX9" fmla="*/ 567544 w 714157"/>
              <a:gd name="connsiteY9" fmla="*/ 1823768 h 2226584"/>
              <a:gd name="connsiteX10" fmla="*/ 384664 w 714157"/>
              <a:gd name="connsiteY10" fmla="*/ 1321310 h 2226584"/>
              <a:gd name="connsiteX11" fmla="*/ 384664 w 714157"/>
              <a:gd name="connsiteY11" fmla="*/ 119925 h 2226584"/>
              <a:gd name="connsiteX12" fmla="*/ 0 w 714157"/>
              <a:gd name="connsiteY12" fmla="*/ 259931 h 2226584"/>
              <a:gd name="connsiteX13" fmla="*/ 182880 w 714157"/>
              <a:gd name="connsiteY13" fmla="*/ 193369 h 2226584"/>
              <a:gd name="connsiteX14" fmla="*/ 182880 w 714157"/>
              <a:gd name="connsiteY14" fmla="*/ 766913 h 2226584"/>
              <a:gd name="connsiteX15" fmla="*/ 0 w 714157"/>
              <a:gd name="connsiteY15" fmla="*/ 264454 h 222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14157" h="2226584">
                <a:moveTo>
                  <a:pt x="622717" y="33281"/>
                </a:moveTo>
                <a:lnTo>
                  <a:pt x="714157" y="0"/>
                </a:lnTo>
                <a:lnTo>
                  <a:pt x="714157" y="2226584"/>
                </a:lnTo>
                <a:lnTo>
                  <a:pt x="622717" y="1975355"/>
                </a:lnTo>
                <a:close/>
                <a:moveTo>
                  <a:pt x="329492" y="140006"/>
                </a:moveTo>
                <a:lnTo>
                  <a:pt x="329492" y="1169726"/>
                </a:lnTo>
                <a:lnTo>
                  <a:pt x="238052" y="918496"/>
                </a:lnTo>
                <a:lnTo>
                  <a:pt x="238052" y="173288"/>
                </a:lnTo>
                <a:close/>
                <a:moveTo>
                  <a:pt x="567544" y="53362"/>
                </a:moveTo>
                <a:lnTo>
                  <a:pt x="567544" y="1823768"/>
                </a:lnTo>
                <a:lnTo>
                  <a:pt x="384664" y="1321310"/>
                </a:lnTo>
                <a:lnTo>
                  <a:pt x="384664" y="119925"/>
                </a:lnTo>
                <a:close/>
                <a:moveTo>
                  <a:pt x="0" y="259931"/>
                </a:moveTo>
                <a:lnTo>
                  <a:pt x="182880" y="193369"/>
                </a:lnTo>
                <a:lnTo>
                  <a:pt x="182880" y="766913"/>
                </a:lnTo>
                <a:lnTo>
                  <a:pt x="0" y="26445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AEF8B7ED-1A1F-4CDE-83D3-C519FA5446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907130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65DD979-30EE-452B-BD97-08E76F947DDC}"/>
              </a:ext>
            </a:extLst>
          </p:cNvPr>
          <p:cNvSpPr/>
          <p:nvPr userDrawn="1"/>
        </p:nvSpPr>
        <p:spPr>
          <a:xfrm rot="1200000">
            <a:off x="-311854" y="-189268"/>
            <a:ext cx="714157" cy="2226584"/>
          </a:xfrm>
          <a:custGeom>
            <a:avLst/>
            <a:gdLst>
              <a:gd name="connsiteX0" fmla="*/ 622717 w 714157"/>
              <a:gd name="connsiteY0" fmla="*/ 33281 h 2226584"/>
              <a:gd name="connsiteX1" fmla="*/ 714157 w 714157"/>
              <a:gd name="connsiteY1" fmla="*/ 0 h 2226584"/>
              <a:gd name="connsiteX2" fmla="*/ 714157 w 714157"/>
              <a:gd name="connsiteY2" fmla="*/ 2226584 h 2226584"/>
              <a:gd name="connsiteX3" fmla="*/ 622717 w 714157"/>
              <a:gd name="connsiteY3" fmla="*/ 1975355 h 2226584"/>
              <a:gd name="connsiteX4" fmla="*/ 329492 w 714157"/>
              <a:gd name="connsiteY4" fmla="*/ 140006 h 2226584"/>
              <a:gd name="connsiteX5" fmla="*/ 329492 w 714157"/>
              <a:gd name="connsiteY5" fmla="*/ 1169726 h 2226584"/>
              <a:gd name="connsiteX6" fmla="*/ 238052 w 714157"/>
              <a:gd name="connsiteY6" fmla="*/ 918496 h 2226584"/>
              <a:gd name="connsiteX7" fmla="*/ 238052 w 714157"/>
              <a:gd name="connsiteY7" fmla="*/ 173288 h 2226584"/>
              <a:gd name="connsiteX8" fmla="*/ 567544 w 714157"/>
              <a:gd name="connsiteY8" fmla="*/ 53362 h 2226584"/>
              <a:gd name="connsiteX9" fmla="*/ 567544 w 714157"/>
              <a:gd name="connsiteY9" fmla="*/ 1823768 h 2226584"/>
              <a:gd name="connsiteX10" fmla="*/ 384664 w 714157"/>
              <a:gd name="connsiteY10" fmla="*/ 1321310 h 2226584"/>
              <a:gd name="connsiteX11" fmla="*/ 384664 w 714157"/>
              <a:gd name="connsiteY11" fmla="*/ 119925 h 2226584"/>
              <a:gd name="connsiteX12" fmla="*/ 0 w 714157"/>
              <a:gd name="connsiteY12" fmla="*/ 259931 h 2226584"/>
              <a:gd name="connsiteX13" fmla="*/ 182880 w 714157"/>
              <a:gd name="connsiteY13" fmla="*/ 193369 h 2226584"/>
              <a:gd name="connsiteX14" fmla="*/ 182880 w 714157"/>
              <a:gd name="connsiteY14" fmla="*/ 766913 h 2226584"/>
              <a:gd name="connsiteX15" fmla="*/ 0 w 714157"/>
              <a:gd name="connsiteY15" fmla="*/ 264454 h 222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14157" h="2226584">
                <a:moveTo>
                  <a:pt x="622717" y="33281"/>
                </a:moveTo>
                <a:lnTo>
                  <a:pt x="714157" y="0"/>
                </a:lnTo>
                <a:lnTo>
                  <a:pt x="714157" y="2226584"/>
                </a:lnTo>
                <a:lnTo>
                  <a:pt x="622717" y="1975355"/>
                </a:lnTo>
                <a:close/>
                <a:moveTo>
                  <a:pt x="329492" y="140006"/>
                </a:moveTo>
                <a:lnTo>
                  <a:pt x="329492" y="1169726"/>
                </a:lnTo>
                <a:lnTo>
                  <a:pt x="238052" y="918496"/>
                </a:lnTo>
                <a:lnTo>
                  <a:pt x="238052" y="173288"/>
                </a:lnTo>
                <a:close/>
                <a:moveTo>
                  <a:pt x="567544" y="53362"/>
                </a:moveTo>
                <a:lnTo>
                  <a:pt x="567544" y="1823768"/>
                </a:lnTo>
                <a:lnTo>
                  <a:pt x="384664" y="1321310"/>
                </a:lnTo>
                <a:lnTo>
                  <a:pt x="384664" y="119925"/>
                </a:lnTo>
                <a:close/>
                <a:moveTo>
                  <a:pt x="0" y="259931"/>
                </a:moveTo>
                <a:lnTo>
                  <a:pt x="182880" y="193369"/>
                </a:lnTo>
                <a:lnTo>
                  <a:pt x="182880" y="766913"/>
                </a:lnTo>
                <a:lnTo>
                  <a:pt x="0" y="26445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AEF8B7ED-1A1F-4CDE-83D3-C519FA5446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06CCA5E-451F-4542-B206-D2D13583114C}"/>
              </a:ext>
            </a:extLst>
          </p:cNvPr>
          <p:cNvGrpSpPr/>
          <p:nvPr userDrawn="1"/>
        </p:nvGrpSpPr>
        <p:grpSpPr>
          <a:xfrm>
            <a:off x="758507" y="2603862"/>
            <a:ext cx="5920691" cy="3565483"/>
            <a:chOff x="4098364" y="1571764"/>
            <a:chExt cx="7301609" cy="4397082"/>
          </a:xfrm>
        </p:grpSpPr>
        <p:grpSp>
          <p:nvGrpSpPr>
            <p:cNvPr id="23" name="Graphic 55">
              <a:extLst>
                <a:ext uri="{FF2B5EF4-FFF2-40B4-BE49-F238E27FC236}">
                  <a16:creationId xmlns:a16="http://schemas.microsoft.com/office/drawing/2014/main" id="{C49AFA94-CB02-406A-B68E-76F7985C97D6}"/>
                </a:ext>
              </a:extLst>
            </p:cNvPr>
            <p:cNvGrpSpPr/>
            <p:nvPr/>
          </p:nvGrpSpPr>
          <p:grpSpPr>
            <a:xfrm>
              <a:off x="4910815" y="1571764"/>
              <a:ext cx="5616422" cy="3644404"/>
              <a:chOff x="5769768" y="3217068"/>
              <a:chExt cx="651510" cy="422754"/>
            </a:xfrm>
          </p:grpSpPr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05F19F3B-FACD-4743-81B8-DE3B3FC0991C}"/>
                  </a:ext>
                </a:extLst>
              </p:cNvPr>
              <p:cNvSpPr/>
              <p:nvPr/>
            </p:nvSpPr>
            <p:spPr>
              <a:xfrm>
                <a:off x="5769768" y="3217068"/>
                <a:ext cx="647700" cy="419100"/>
              </a:xfrm>
              <a:custGeom>
                <a:avLst/>
                <a:gdLst>
                  <a:gd name="connsiteX0" fmla="*/ 639604 w 647700"/>
                  <a:gd name="connsiteY0" fmla="*/ 417671 h 419100"/>
                  <a:gd name="connsiteX1" fmla="*/ 14764 w 647700"/>
                  <a:gd name="connsiteY1" fmla="*/ 417671 h 419100"/>
                  <a:gd name="connsiteX2" fmla="*/ 7144 w 647700"/>
                  <a:gd name="connsiteY2" fmla="*/ 410051 h 419100"/>
                  <a:gd name="connsiteX3" fmla="*/ 7144 w 647700"/>
                  <a:gd name="connsiteY3" fmla="*/ 38576 h 419100"/>
                  <a:gd name="connsiteX4" fmla="*/ 37624 w 647700"/>
                  <a:gd name="connsiteY4" fmla="*/ 7144 h 419100"/>
                  <a:gd name="connsiteX5" fmla="*/ 616744 w 647700"/>
                  <a:gd name="connsiteY5" fmla="*/ 7144 h 419100"/>
                  <a:gd name="connsiteX6" fmla="*/ 647224 w 647700"/>
                  <a:gd name="connsiteY6" fmla="*/ 37624 h 419100"/>
                  <a:gd name="connsiteX7" fmla="*/ 647224 w 647700"/>
                  <a:gd name="connsiteY7" fmla="*/ 409099 h 419100"/>
                  <a:gd name="connsiteX8" fmla="*/ 639604 w 647700"/>
                  <a:gd name="connsiteY8" fmla="*/ 417671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00" h="419100">
                    <a:moveTo>
                      <a:pt x="639604" y="417671"/>
                    </a:moveTo>
                    <a:lnTo>
                      <a:pt x="14764" y="417671"/>
                    </a:lnTo>
                    <a:cubicBezTo>
                      <a:pt x="10954" y="417671"/>
                      <a:pt x="7144" y="413861"/>
                      <a:pt x="7144" y="410051"/>
                    </a:cubicBezTo>
                    <a:lnTo>
                      <a:pt x="7144" y="38576"/>
                    </a:lnTo>
                    <a:cubicBezTo>
                      <a:pt x="7144" y="20479"/>
                      <a:pt x="20479" y="7144"/>
                      <a:pt x="37624" y="7144"/>
                    </a:cubicBezTo>
                    <a:lnTo>
                      <a:pt x="616744" y="7144"/>
                    </a:lnTo>
                    <a:cubicBezTo>
                      <a:pt x="633889" y="7144"/>
                      <a:pt x="647224" y="20479"/>
                      <a:pt x="647224" y="37624"/>
                    </a:cubicBezTo>
                    <a:lnTo>
                      <a:pt x="647224" y="409099"/>
                    </a:lnTo>
                    <a:cubicBezTo>
                      <a:pt x="647224" y="413861"/>
                      <a:pt x="643414" y="417671"/>
                      <a:pt x="639604" y="417671"/>
                    </a:cubicBezTo>
                    <a:close/>
                  </a:path>
                </a:pathLst>
              </a:custGeom>
              <a:solidFill>
                <a:srgbClr val="80808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611E77FD-F910-47B9-9EE0-9CA9EBB5AD17}"/>
                  </a:ext>
                </a:extLst>
              </p:cNvPr>
              <p:cNvSpPr/>
              <p:nvPr/>
            </p:nvSpPr>
            <p:spPr>
              <a:xfrm>
                <a:off x="5773578" y="3220722"/>
                <a:ext cx="647700" cy="419100"/>
              </a:xfrm>
              <a:custGeom>
                <a:avLst/>
                <a:gdLst>
                  <a:gd name="connsiteX0" fmla="*/ 631984 w 647700"/>
                  <a:gd name="connsiteY0" fmla="*/ 412909 h 419100"/>
                  <a:gd name="connsiteX1" fmla="*/ 14764 w 647700"/>
                  <a:gd name="connsiteY1" fmla="*/ 412909 h 419100"/>
                  <a:gd name="connsiteX2" fmla="*/ 7144 w 647700"/>
                  <a:gd name="connsiteY2" fmla="*/ 405289 h 419100"/>
                  <a:gd name="connsiteX3" fmla="*/ 7144 w 647700"/>
                  <a:gd name="connsiteY3" fmla="*/ 34766 h 419100"/>
                  <a:gd name="connsiteX4" fmla="*/ 34766 w 647700"/>
                  <a:gd name="connsiteY4" fmla="*/ 7144 h 419100"/>
                  <a:gd name="connsiteX5" fmla="*/ 612934 w 647700"/>
                  <a:gd name="connsiteY5" fmla="*/ 7144 h 419100"/>
                  <a:gd name="connsiteX6" fmla="*/ 640556 w 647700"/>
                  <a:gd name="connsiteY6" fmla="*/ 34766 h 419100"/>
                  <a:gd name="connsiteX7" fmla="*/ 640556 w 647700"/>
                  <a:gd name="connsiteY7" fmla="*/ 405289 h 419100"/>
                  <a:gd name="connsiteX8" fmla="*/ 631984 w 647700"/>
                  <a:gd name="connsiteY8" fmla="*/ 412909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7700" h="419100">
                    <a:moveTo>
                      <a:pt x="631984" y="412909"/>
                    </a:moveTo>
                    <a:lnTo>
                      <a:pt x="14764" y="412909"/>
                    </a:lnTo>
                    <a:cubicBezTo>
                      <a:pt x="10954" y="412909"/>
                      <a:pt x="7144" y="409099"/>
                      <a:pt x="7144" y="405289"/>
                    </a:cubicBezTo>
                    <a:lnTo>
                      <a:pt x="7144" y="34766"/>
                    </a:lnTo>
                    <a:cubicBezTo>
                      <a:pt x="7144" y="19526"/>
                      <a:pt x="19526" y="7144"/>
                      <a:pt x="34766" y="7144"/>
                    </a:cubicBezTo>
                    <a:lnTo>
                      <a:pt x="612934" y="7144"/>
                    </a:lnTo>
                    <a:cubicBezTo>
                      <a:pt x="628174" y="7144"/>
                      <a:pt x="640556" y="19526"/>
                      <a:pt x="640556" y="34766"/>
                    </a:cubicBezTo>
                    <a:lnTo>
                      <a:pt x="640556" y="405289"/>
                    </a:lnTo>
                    <a:cubicBezTo>
                      <a:pt x="639604" y="410051"/>
                      <a:pt x="635794" y="412909"/>
                      <a:pt x="631984" y="412909"/>
                    </a:cubicBezTo>
                    <a:close/>
                  </a:path>
                </a:pathLst>
              </a:custGeom>
              <a:solidFill>
                <a:srgbClr val="33333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B00050F-BBCF-4B07-B144-24AF043BE2C0}"/>
                </a:ext>
              </a:extLst>
            </p:cNvPr>
            <p:cNvSpPr/>
            <p:nvPr/>
          </p:nvSpPr>
          <p:spPr>
            <a:xfrm>
              <a:off x="5130280" y="1781416"/>
              <a:ext cx="5163280" cy="3278273"/>
            </a:xfrm>
            <a:custGeom>
              <a:avLst/>
              <a:gdLst>
                <a:gd name="connsiteX0" fmla="*/ 7144 w 600075"/>
                <a:gd name="connsiteY0" fmla="*/ 7144 h 381000"/>
                <a:gd name="connsiteX1" fmla="*/ 597694 w 600075"/>
                <a:gd name="connsiteY1" fmla="*/ 7144 h 381000"/>
                <a:gd name="connsiteX2" fmla="*/ 597694 w 600075"/>
                <a:gd name="connsiteY2" fmla="*/ 376714 h 381000"/>
                <a:gd name="connsiteX3" fmla="*/ 7144 w 600075"/>
                <a:gd name="connsiteY3" fmla="*/ 37671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0075" h="381000">
                  <a:moveTo>
                    <a:pt x="7144" y="7144"/>
                  </a:moveTo>
                  <a:lnTo>
                    <a:pt x="597694" y="7144"/>
                  </a:lnTo>
                  <a:lnTo>
                    <a:pt x="597694" y="376714"/>
                  </a:lnTo>
                  <a:lnTo>
                    <a:pt x="7144" y="376714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8BADC4B-6EB9-42D0-A753-3C5C7C5FCBF3}"/>
                </a:ext>
              </a:extLst>
            </p:cNvPr>
            <p:cNvSpPr/>
            <p:nvPr/>
          </p:nvSpPr>
          <p:spPr>
            <a:xfrm>
              <a:off x="5210103" y="5108863"/>
              <a:ext cx="4999367" cy="245870"/>
            </a:xfrm>
            <a:custGeom>
              <a:avLst/>
              <a:gdLst>
                <a:gd name="connsiteX0" fmla="*/ 553174 w 581025"/>
                <a:gd name="connsiteY0" fmla="*/ 7144 h 28575"/>
                <a:gd name="connsiteX1" fmla="*/ 574129 w 581025"/>
                <a:gd name="connsiteY1" fmla="*/ 23336 h 28575"/>
                <a:gd name="connsiteX2" fmla="*/ 574129 w 581025"/>
                <a:gd name="connsiteY2" fmla="*/ 30004 h 28575"/>
                <a:gd name="connsiteX3" fmla="*/ 19774 w 581025"/>
                <a:gd name="connsiteY3" fmla="*/ 30004 h 28575"/>
                <a:gd name="connsiteX4" fmla="*/ 8344 w 581025"/>
                <a:gd name="connsiteY4" fmla="*/ 26194 h 28575"/>
                <a:gd name="connsiteX5" fmla="*/ 35014 w 581025"/>
                <a:gd name="connsiteY5" fmla="*/ 7144 h 28575"/>
                <a:gd name="connsiteX6" fmla="*/ 553174 w 581025"/>
                <a:gd name="connsiteY6" fmla="*/ 714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1025" h="28575">
                  <a:moveTo>
                    <a:pt x="553174" y="7144"/>
                  </a:moveTo>
                  <a:cubicBezTo>
                    <a:pt x="553174" y="7144"/>
                    <a:pt x="566509" y="16669"/>
                    <a:pt x="574129" y="23336"/>
                  </a:cubicBezTo>
                  <a:cubicBezTo>
                    <a:pt x="581749" y="30004"/>
                    <a:pt x="574129" y="30004"/>
                    <a:pt x="574129" y="30004"/>
                  </a:cubicBezTo>
                  <a:cubicBezTo>
                    <a:pt x="574129" y="30004"/>
                    <a:pt x="37871" y="30004"/>
                    <a:pt x="19774" y="30004"/>
                  </a:cubicBezTo>
                  <a:cubicBezTo>
                    <a:pt x="1676" y="30004"/>
                    <a:pt x="8344" y="26194"/>
                    <a:pt x="8344" y="26194"/>
                  </a:cubicBezTo>
                  <a:lnTo>
                    <a:pt x="35014" y="7144"/>
                  </a:lnTo>
                  <a:lnTo>
                    <a:pt x="553174" y="7144"/>
                  </a:lnTo>
                  <a:close/>
                </a:path>
              </a:pathLst>
            </a:custGeom>
            <a:solidFill>
              <a:srgbClr val="3233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378FDA6-D5BA-443E-8CD4-3C2B46AB6C8A}"/>
                </a:ext>
              </a:extLst>
            </p:cNvPr>
            <p:cNvSpPr/>
            <p:nvPr/>
          </p:nvSpPr>
          <p:spPr>
            <a:xfrm>
              <a:off x="5403495" y="5242756"/>
              <a:ext cx="4589582" cy="81957"/>
            </a:xfrm>
            <a:custGeom>
              <a:avLst/>
              <a:gdLst>
                <a:gd name="connsiteX0" fmla="*/ 538318 w 533400"/>
                <a:gd name="connsiteY0" fmla="*/ 3965 h 0"/>
                <a:gd name="connsiteX1" fmla="*/ 3965 w 533400"/>
                <a:gd name="connsiteY1" fmla="*/ 39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33400">
                  <a:moveTo>
                    <a:pt x="538318" y="3965"/>
                  </a:moveTo>
                  <a:lnTo>
                    <a:pt x="3965" y="3965"/>
                  </a:lnTo>
                </a:path>
              </a:pathLst>
            </a:custGeom>
            <a:ln w="5287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5070495-6AB5-4439-8EED-4223B30F9EAF}"/>
                </a:ext>
              </a:extLst>
            </p:cNvPr>
            <p:cNvSpPr/>
            <p:nvPr/>
          </p:nvSpPr>
          <p:spPr>
            <a:xfrm>
              <a:off x="5469061" y="5201782"/>
              <a:ext cx="4507626" cy="81957"/>
            </a:xfrm>
            <a:custGeom>
              <a:avLst/>
              <a:gdLst>
                <a:gd name="connsiteX0" fmla="*/ 3965 w 523875"/>
                <a:gd name="connsiteY0" fmla="*/ 3965 h 0"/>
                <a:gd name="connsiteX1" fmla="*/ 524031 w 523875"/>
                <a:gd name="connsiteY1" fmla="*/ 39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23875">
                  <a:moveTo>
                    <a:pt x="3965" y="3965"/>
                  </a:moveTo>
                  <a:lnTo>
                    <a:pt x="524031" y="3965"/>
                  </a:lnTo>
                </a:path>
              </a:pathLst>
            </a:custGeom>
            <a:ln w="5287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821168E-844C-481A-B8F3-32C75B5054F4}"/>
                </a:ext>
              </a:extLst>
            </p:cNvPr>
            <p:cNvSpPr/>
            <p:nvPr/>
          </p:nvSpPr>
          <p:spPr>
            <a:xfrm>
              <a:off x="5354321" y="5291930"/>
              <a:ext cx="4753496" cy="81957"/>
            </a:xfrm>
            <a:custGeom>
              <a:avLst/>
              <a:gdLst>
                <a:gd name="connsiteX0" fmla="*/ 550701 w 552450"/>
                <a:gd name="connsiteY0" fmla="*/ 3965 h 0"/>
                <a:gd name="connsiteX1" fmla="*/ 3965 w 552450"/>
                <a:gd name="connsiteY1" fmla="*/ 396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52450">
                  <a:moveTo>
                    <a:pt x="550701" y="3965"/>
                  </a:moveTo>
                  <a:lnTo>
                    <a:pt x="3965" y="3965"/>
                  </a:lnTo>
                </a:path>
              </a:pathLst>
            </a:custGeom>
            <a:ln w="5287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F376C1E-829F-4627-A9FC-603E3F9D8239}"/>
                </a:ext>
              </a:extLst>
            </p:cNvPr>
            <p:cNvSpPr/>
            <p:nvPr/>
          </p:nvSpPr>
          <p:spPr>
            <a:xfrm>
              <a:off x="5424729" y="5180579"/>
              <a:ext cx="4343712" cy="81957"/>
            </a:xfrm>
            <a:custGeom>
              <a:avLst/>
              <a:gdLst>
                <a:gd name="connsiteX0" fmla="*/ 1586 w 504825"/>
                <a:gd name="connsiteY0" fmla="*/ 1586 h 0"/>
                <a:gd name="connsiteX1" fmla="*/ 511173 w 504825"/>
                <a:gd name="connsiteY1" fmla="*/ 15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1586" y="1586"/>
                  </a:moveTo>
                  <a:lnTo>
                    <a:pt x="511173" y="1586"/>
                  </a:lnTo>
                </a:path>
              </a:pathLst>
            </a:custGeom>
            <a:ln w="2115" cap="rnd">
              <a:solidFill>
                <a:srgbClr val="FFFFFF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DCC7A37-C1A5-44ED-8513-F2059D79E78B}"/>
                </a:ext>
              </a:extLst>
            </p:cNvPr>
            <p:cNvSpPr/>
            <p:nvPr/>
          </p:nvSpPr>
          <p:spPr>
            <a:xfrm>
              <a:off x="5269602" y="5117063"/>
              <a:ext cx="4917410" cy="245870"/>
            </a:xfrm>
            <a:custGeom>
              <a:avLst/>
              <a:gdLst>
                <a:gd name="connsiteX0" fmla="*/ 32861 w 571500"/>
                <a:gd name="connsiteY0" fmla="*/ 7144 h 28575"/>
                <a:gd name="connsiteX1" fmla="*/ 7144 w 571500"/>
                <a:gd name="connsiteY1" fmla="*/ 26194 h 28575"/>
                <a:gd name="connsiteX2" fmla="*/ 566261 w 571500"/>
                <a:gd name="connsiteY2" fmla="*/ 26194 h 28575"/>
                <a:gd name="connsiteX3" fmla="*/ 541496 w 571500"/>
                <a:gd name="connsiteY3" fmla="*/ 714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28575">
                  <a:moveTo>
                    <a:pt x="32861" y="7144"/>
                  </a:moveTo>
                  <a:lnTo>
                    <a:pt x="7144" y="26194"/>
                  </a:lnTo>
                  <a:lnTo>
                    <a:pt x="566261" y="26194"/>
                  </a:lnTo>
                  <a:lnTo>
                    <a:pt x="541496" y="7144"/>
                  </a:lnTo>
                  <a:close/>
                </a:path>
              </a:pathLst>
            </a:custGeom>
            <a:solidFill>
              <a:srgbClr val="323334">
                <a:alpha val="56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E8CCBE0-1B0C-438D-94FF-E082C11F048B}"/>
                </a:ext>
              </a:extLst>
            </p:cNvPr>
            <p:cNvSpPr/>
            <p:nvPr/>
          </p:nvSpPr>
          <p:spPr>
            <a:xfrm>
              <a:off x="4105815" y="5559062"/>
              <a:ext cx="7294158" cy="409784"/>
            </a:xfrm>
            <a:custGeom>
              <a:avLst/>
              <a:gdLst>
                <a:gd name="connsiteX0" fmla="*/ 842486 w 847725"/>
                <a:gd name="connsiteY0" fmla="*/ 30069 h 47625"/>
                <a:gd name="connsiteX1" fmla="*/ 830104 w 847725"/>
                <a:gd name="connsiteY1" fmla="*/ 44357 h 47625"/>
                <a:gd name="connsiteX2" fmla="*/ 41434 w 847725"/>
                <a:gd name="connsiteY2" fmla="*/ 44357 h 47625"/>
                <a:gd name="connsiteX3" fmla="*/ 20479 w 847725"/>
                <a:gd name="connsiteY3" fmla="*/ 43404 h 47625"/>
                <a:gd name="connsiteX4" fmla="*/ 7144 w 847725"/>
                <a:gd name="connsiteY4" fmla="*/ 29117 h 47625"/>
                <a:gd name="connsiteX5" fmla="*/ 7144 w 847725"/>
                <a:gd name="connsiteY5" fmla="*/ 9114 h 47625"/>
                <a:gd name="connsiteX6" fmla="*/ 9049 w 847725"/>
                <a:gd name="connsiteY6" fmla="*/ 9114 h 47625"/>
                <a:gd name="connsiteX7" fmla="*/ 27146 w 847725"/>
                <a:gd name="connsiteY7" fmla="*/ 9114 h 47625"/>
                <a:gd name="connsiteX8" fmla="*/ 752951 w 847725"/>
                <a:gd name="connsiteY8" fmla="*/ 7209 h 47625"/>
                <a:gd name="connsiteX9" fmla="*/ 842486 w 847725"/>
                <a:gd name="connsiteY9" fmla="*/ 7209 h 47625"/>
                <a:gd name="connsiteX10" fmla="*/ 842486 w 847725"/>
                <a:gd name="connsiteY10" fmla="*/ 7209 h 47625"/>
                <a:gd name="connsiteX11" fmla="*/ 842486 w 847725"/>
                <a:gd name="connsiteY11" fmla="*/ 30069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47625">
                  <a:moveTo>
                    <a:pt x="842486" y="30069"/>
                  </a:moveTo>
                  <a:cubicBezTo>
                    <a:pt x="842486" y="44357"/>
                    <a:pt x="830104" y="44357"/>
                    <a:pt x="830104" y="44357"/>
                  </a:cubicBezTo>
                  <a:cubicBezTo>
                    <a:pt x="830104" y="44357"/>
                    <a:pt x="71914" y="44357"/>
                    <a:pt x="41434" y="44357"/>
                  </a:cubicBezTo>
                  <a:cubicBezTo>
                    <a:pt x="31909" y="44357"/>
                    <a:pt x="25241" y="44357"/>
                    <a:pt x="20479" y="43404"/>
                  </a:cubicBezTo>
                  <a:cubicBezTo>
                    <a:pt x="12859" y="42452"/>
                    <a:pt x="7144" y="36737"/>
                    <a:pt x="7144" y="29117"/>
                  </a:cubicBezTo>
                  <a:lnTo>
                    <a:pt x="7144" y="9114"/>
                  </a:lnTo>
                  <a:lnTo>
                    <a:pt x="9049" y="9114"/>
                  </a:lnTo>
                  <a:lnTo>
                    <a:pt x="27146" y="9114"/>
                  </a:lnTo>
                  <a:lnTo>
                    <a:pt x="752951" y="7209"/>
                  </a:lnTo>
                  <a:lnTo>
                    <a:pt x="842486" y="7209"/>
                  </a:lnTo>
                  <a:lnTo>
                    <a:pt x="842486" y="7209"/>
                  </a:lnTo>
                  <a:cubicBezTo>
                    <a:pt x="841534" y="6257"/>
                    <a:pt x="842486" y="15782"/>
                    <a:pt x="842486" y="30069"/>
                  </a:cubicBezTo>
                  <a:close/>
                </a:path>
              </a:pathLst>
            </a:custGeom>
            <a:solidFill>
              <a:srgbClr val="66666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3BC099-A056-42DA-9F53-27069C0E9109}"/>
                </a:ext>
              </a:extLst>
            </p:cNvPr>
            <p:cNvSpPr/>
            <p:nvPr/>
          </p:nvSpPr>
          <p:spPr>
            <a:xfrm>
              <a:off x="4098364" y="5051498"/>
              <a:ext cx="7294158" cy="655655"/>
            </a:xfrm>
            <a:custGeom>
              <a:avLst/>
              <a:gdLst>
                <a:gd name="connsiteX0" fmla="*/ 827161 w 847725"/>
                <a:gd name="connsiteY0" fmla="*/ 70009 h 76200"/>
                <a:gd name="connsiteX1" fmla="*/ 753818 w 847725"/>
                <a:gd name="connsiteY1" fmla="*/ 70009 h 76200"/>
                <a:gd name="connsiteX2" fmla="*/ 24203 w 847725"/>
                <a:gd name="connsiteY2" fmla="*/ 70009 h 76200"/>
                <a:gd name="connsiteX3" fmla="*/ 17535 w 847725"/>
                <a:gd name="connsiteY3" fmla="*/ 70009 h 76200"/>
                <a:gd name="connsiteX4" fmla="*/ 8010 w 847725"/>
                <a:gd name="connsiteY4" fmla="*/ 67151 h 76200"/>
                <a:gd name="connsiteX5" fmla="*/ 13725 w 847725"/>
                <a:gd name="connsiteY5" fmla="*/ 58579 h 76200"/>
                <a:gd name="connsiteX6" fmla="*/ 97545 w 847725"/>
                <a:gd name="connsiteY6" fmla="*/ 9049 h 76200"/>
                <a:gd name="connsiteX7" fmla="*/ 101355 w 847725"/>
                <a:gd name="connsiteY7" fmla="*/ 7144 h 76200"/>
                <a:gd name="connsiteX8" fmla="*/ 739531 w 847725"/>
                <a:gd name="connsiteY8" fmla="*/ 7144 h 76200"/>
                <a:gd name="connsiteX9" fmla="*/ 742388 w 847725"/>
                <a:gd name="connsiteY9" fmla="*/ 8096 h 76200"/>
                <a:gd name="connsiteX10" fmla="*/ 746198 w 847725"/>
                <a:gd name="connsiteY10" fmla="*/ 9049 h 76200"/>
                <a:gd name="connsiteX11" fmla="*/ 747150 w 847725"/>
                <a:gd name="connsiteY11" fmla="*/ 9049 h 76200"/>
                <a:gd name="connsiteX12" fmla="*/ 757628 w 847725"/>
                <a:gd name="connsiteY12" fmla="*/ 14764 h 76200"/>
                <a:gd name="connsiteX13" fmla="*/ 840496 w 847725"/>
                <a:gd name="connsiteY13" fmla="*/ 62389 h 76200"/>
                <a:gd name="connsiteX14" fmla="*/ 842400 w 847725"/>
                <a:gd name="connsiteY14" fmla="*/ 65246 h 76200"/>
                <a:gd name="connsiteX15" fmla="*/ 827161 w 847725"/>
                <a:gd name="connsiteY15" fmla="*/ 7000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47725" h="76200">
                  <a:moveTo>
                    <a:pt x="827161" y="70009"/>
                  </a:moveTo>
                  <a:cubicBezTo>
                    <a:pt x="823350" y="70009"/>
                    <a:pt x="795728" y="70009"/>
                    <a:pt x="753818" y="70009"/>
                  </a:cubicBezTo>
                  <a:cubicBezTo>
                    <a:pt x="566175" y="70009"/>
                    <a:pt x="85163" y="70009"/>
                    <a:pt x="24203" y="70009"/>
                  </a:cubicBezTo>
                  <a:cubicBezTo>
                    <a:pt x="20393" y="70009"/>
                    <a:pt x="17535" y="70009"/>
                    <a:pt x="17535" y="70009"/>
                  </a:cubicBezTo>
                  <a:cubicBezTo>
                    <a:pt x="17535" y="70009"/>
                    <a:pt x="10868" y="70009"/>
                    <a:pt x="8010" y="67151"/>
                  </a:cubicBezTo>
                  <a:cubicBezTo>
                    <a:pt x="6105" y="65246"/>
                    <a:pt x="7058" y="63341"/>
                    <a:pt x="13725" y="58579"/>
                  </a:cubicBezTo>
                  <a:cubicBezTo>
                    <a:pt x="27060" y="49054"/>
                    <a:pt x="82305" y="17621"/>
                    <a:pt x="97545" y="9049"/>
                  </a:cubicBezTo>
                  <a:cubicBezTo>
                    <a:pt x="100403" y="8096"/>
                    <a:pt x="101355" y="7144"/>
                    <a:pt x="101355" y="7144"/>
                  </a:cubicBezTo>
                  <a:lnTo>
                    <a:pt x="739531" y="7144"/>
                  </a:lnTo>
                  <a:cubicBezTo>
                    <a:pt x="739531" y="7144"/>
                    <a:pt x="740483" y="7144"/>
                    <a:pt x="742388" y="8096"/>
                  </a:cubicBezTo>
                  <a:cubicBezTo>
                    <a:pt x="743340" y="8096"/>
                    <a:pt x="744293" y="9049"/>
                    <a:pt x="746198" y="9049"/>
                  </a:cubicBezTo>
                  <a:cubicBezTo>
                    <a:pt x="746198" y="9049"/>
                    <a:pt x="746198" y="9049"/>
                    <a:pt x="747150" y="9049"/>
                  </a:cubicBezTo>
                  <a:cubicBezTo>
                    <a:pt x="750008" y="10001"/>
                    <a:pt x="753818" y="11906"/>
                    <a:pt x="757628" y="14764"/>
                  </a:cubicBezTo>
                  <a:cubicBezTo>
                    <a:pt x="770963" y="23336"/>
                    <a:pt x="840496" y="62389"/>
                    <a:pt x="840496" y="62389"/>
                  </a:cubicBezTo>
                  <a:cubicBezTo>
                    <a:pt x="840496" y="62389"/>
                    <a:pt x="842400" y="63341"/>
                    <a:pt x="842400" y="65246"/>
                  </a:cubicBezTo>
                  <a:cubicBezTo>
                    <a:pt x="844306" y="67151"/>
                    <a:pt x="842400" y="70009"/>
                    <a:pt x="827161" y="70009"/>
                  </a:cubicBezTo>
                  <a:close/>
                </a:path>
              </a:pathLst>
            </a:custGeom>
            <a:solidFill>
              <a:srgbClr val="9DA4A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2B8C23E-608C-4981-A399-48E23E7525CC}"/>
                </a:ext>
              </a:extLst>
            </p:cNvPr>
            <p:cNvSpPr/>
            <p:nvPr/>
          </p:nvSpPr>
          <p:spPr>
            <a:xfrm>
              <a:off x="6803481" y="5354734"/>
              <a:ext cx="1868616" cy="245870"/>
            </a:xfrm>
            <a:custGeom>
              <a:avLst/>
              <a:gdLst>
                <a:gd name="connsiteX0" fmla="*/ 23187 w 209550"/>
                <a:gd name="connsiteY0" fmla="*/ 7144 h 28575"/>
                <a:gd name="connsiteX1" fmla="*/ 12710 w 209550"/>
                <a:gd name="connsiteY1" fmla="*/ 12859 h 28575"/>
                <a:gd name="connsiteX2" fmla="*/ 7947 w 209550"/>
                <a:gd name="connsiteY2" fmla="*/ 19526 h 28575"/>
                <a:gd name="connsiteX3" fmla="*/ 21282 w 209550"/>
                <a:gd name="connsiteY3" fmla="*/ 25241 h 28575"/>
                <a:gd name="connsiteX4" fmla="*/ 111770 w 209550"/>
                <a:gd name="connsiteY4" fmla="*/ 25241 h 28575"/>
                <a:gd name="connsiteX5" fmla="*/ 111770 w 209550"/>
                <a:gd name="connsiteY5" fmla="*/ 25241 h 28575"/>
                <a:gd name="connsiteX6" fmla="*/ 195590 w 209550"/>
                <a:gd name="connsiteY6" fmla="*/ 25241 h 28575"/>
                <a:gd name="connsiteX7" fmla="*/ 208925 w 209550"/>
                <a:gd name="connsiteY7" fmla="*/ 19526 h 28575"/>
                <a:gd name="connsiteX8" fmla="*/ 204162 w 209550"/>
                <a:gd name="connsiteY8" fmla="*/ 12859 h 28575"/>
                <a:gd name="connsiteX9" fmla="*/ 193685 w 209550"/>
                <a:gd name="connsiteY9" fmla="*/ 714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8575">
                  <a:moveTo>
                    <a:pt x="23187" y="7144"/>
                  </a:moveTo>
                  <a:cubicBezTo>
                    <a:pt x="19377" y="7144"/>
                    <a:pt x="15567" y="9049"/>
                    <a:pt x="12710" y="12859"/>
                  </a:cubicBezTo>
                  <a:lnTo>
                    <a:pt x="7947" y="19526"/>
                  </a:lnTo>
                  <a:cubicBezTo>
                    <a:pt x="7947" y="19526"/>
                    <a:pt x="2232" y="26194"/>
                    <a:pt x="21282" y="25241"/>
                  </a:cubicBezTo>
                  <a:cubicBezTo>
                    <a:pt x="30807" y="25241"/>
                    <a:pt x="72717" y="25241"/>
                    <a:pt x="111770" y="25241"/>
                  </a:cubicBezTo>
                  <a:lnTo>
                    <a:pt x="111770" y="25241"/>
                  </a:lnTo>
                  <a:cubicBezTo>
                    <a:pt x="148917" y="25241"/>
                    <a:pt x="187017" y="25241"/>
                    <a:pt x="195590" y="25241"/>
                  </a:cubicBezTo>
                  <a:cubicBezTo>
                    <a:pt x="213687" y="26194"/>
                    <a:pt x="208925" y="19526"/>
                    <a:pt x="208925" y="19526"/>
                  </a:cubicBezTo>
                  <a:lnTo>
                    <a:pt x="204162" y="12859"/>
                  </a:lnTo>
                  <a:cubicBezTo>
                    <a:pt x="202257" y="9049"/>
                    <a:pt x="198447" y="7144"/>
                    <a:pt x="193685" y="7144"/>
                  </a:cubicBezTo>
                </a:path>
              </a:pathLst>
            </a:custGeom>
            <a:solidFill>
              <a:srgbClr val="70757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D903373-9B9B-454A-8CB4-E269AA113942}"/>
                </a:ext>
              </a:extLst>
            </p:cNvPr>
            <p:cNvSpPr/>
            <p:nvPr/>
          </p:nvSpPr>
          <p:spPr>
            <a:xfrm>
              <a:off x="5179454" y="5125255"/>
              <a:ext cx="4917410" cy="245870"/>
            </a:xfrm>
            <a:custGeom>
              <a:avLst/>
              <a:gdLst>
                <a:gd name="connsiteX0" fmla="*/ 566261 w 571500"/>
                <a:gd name="connsiteY0" fmla="*/ 30004 h 28575"/>
                <a:gd name="connsiteX1" fmla="*/ 7144 w 571500"/>
                <a:gd name="connsiteY1" fmla="*/ 30004 h 28575"/>
                <a:gd name="connsiteX2" fmla="*/ 28099 w 571500"/>
                <a:gd name="connsiteY2" fmla="*/ 7144 h 28575"/>
                <a:gd name="connsiteX3" fmla="*/ 543401 w 571500"/>
                <a:gd name="connsiteY3" fmla="*/ 714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28575">
                  <a:moveTo>
                    <a:pt x="566261" y="30004"/>
                  </a:moveTo>
                  <a:lnTo>
                    <a:pt x="7144" y="30004"/>
                  </a:lnTo>
                  <a:lnTo>
                    <a:pt x="28099" y="7144"/>
                  </a:lnTo>
                  <a:lnTo>
                    <a:pt x="543401" y="7144"/>
                  </a:lnTo>
                  <a:close/>
                </a:path>
              </a:pathLst>
            </a:custGeom>
            <a:solidFill>
              <a:srgbClr val="575A5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2F0A2CF-6C4D-4D84-9F0B-0C8B25E6F53C}"/>
                </a:ext>
              </a:extLst>
            </p:cNvPr>
            <p:cNvSpPr/>
            <p:nvPr/>
          </p:nvSpPr>
          <p:spPr>
            <a:xfrm>
              <a:off x="5146671" y="5125255"/>
              <a:ext cx="4917410" cy="245870"/>
            </a:xfrm>
            <a:custGeom>
              <a:avLst/>
              <a:gdLst>
                <a:gd name="connsiteX0" fmla="*/ 571024 w 571500"/>
                <a:gd name="connsiteY0" fmla="*/ 30004 h 28575"/>
                <a:gd name="connsiteX1" fmla="*/ 7144 w 571500"/>
                <a:gd name="connsiteY1" fmla="*/ 30004 h 28575"/>
                <a:gd name="connsiteX2" fmla="*/ 28099 w 571500"/>
                <a:gd name="connsiteY2" fmla="*/ 7144 h 28575"/>
                <a:gd name="connsiteX3" fmla="*/ 548164 w 571500"/>
                <a:gd name="connsiteY3" fmla="*/ 7144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28575">
                  <a:moveTo>
                    <a:pt x="571024" y="30004"/>
                  </a:moveTo>
                  <a:lnTo>
                    <a:pt x="7144" y="30004"/>
                  </a:lnTo>
                  <a:lnTo>
                    <a:pt x="28099" y="7144"/>
                  </a:lnTo>
                  <a:lnTo>
                    <a:pt x="548164" y="7144"/>
                  </a:lnTo>
                  <a:close/>
                </a:path>
              </a:pathLst>
            </a:custGeom>
            <a:solidFill>
              <a:srgbClr val="575A5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A2E818-EF4F-458C-8F18-9578121D3660}"/>
                </a:ext>
              </a:extLst>
            </p:cNvPr>
            <p:cNvSpPr/>
            <p:nvPr/>
          </p:nvSpPr>
          <p:spPr>
            <a:xfrm>
              <a:off x="7022398" y="1844838"/>
              <a:ext cx="3271162" cy="3198464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63C6B529-B489-4639-A7B2-5AA9180E9729}"/>
                </a:ext>
              </a:extLst>
            </p:cNvPr>
            <p:cNvGrpSpPr/>
            <p:nvPr/>
          </p:nvGrpSpPr>
          <p:grpSpPr>
            <a:xfrm>
              <a:off x="5370712" y="5206368"/>
              <a:ext cx="4572000" cy="149296"/>
              <a:chOff x="5370712" y="5206368"/>
              <a:chExt cx="4572000" cy="149296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4F3DA74A-1C4B-4138-A563-129A39FD9B7F}"/>
                  </a:ext>
                </a:extLst>
              </p:cNvPr>
              <p:cNvSpPr/>
              <p:nvPr/>
            </p:nvSpPr>
            <p:spPr>
              <a:xfrm>
                <a:off x="5370712" y="5337376"/>
                <a:ext cx="4572000" cy="18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E22AAAA6-2F39-4DD6-8134-716B9CF62E97}"/>
                  </a:ext>
                </a:extLst>
              </p:cNvPr>
              <p:cNvSpPr/>
              <p:nvPr/>
            </p:nvSpPr>
            <p:spPr>
              <a:xfrm>
                <a:off x="5416432" y="5293706"/>
                <a:ext cx="4480560" cy="18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BE744CD6-14E4-479D-8F9D-0DF957DAAD2D}"/>
                  </a:ext>
                </a:extLst>
              </p:cNvPr>
              <p:cNvSpPr/>
              <p:nvPr/>
            </p:nvSpPr>
            <p:spPr>
              <a:xfrm>
                <a:off x="5462152" y="5250037"/>
                <a:ext cx="4389120" cy="18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531A40E9-999D-4DB7-A1CE-6B1F19EA0EF4}"/>
                  </a:ext>
                </a:extLst>
              </p:cNvPr>
              <p:cNvSpPr/>
              <p:nvPr/>
            </p:nvSpPr>
            <p:spPr>
              <a:xfrm>
                <a:off x="5507872" y="5206368"/>
                <a:ext cx="4297680" cy="18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8C9FECB-7A52-4CDC-994B-69A5B24ABCE8}"/>
                </a:ext>
              </a:extLst>
            </p:cNvPr>
            <p:cNvGrpSpPr/>
            <p:nvPr/>
          </p:nvGrpSpPr>
          <p:grpSpPr>
            <a:xfrm>
              <a:off x="7661590" y="1698465"/>
              <a:ext cx="114873" cy="114873"/>
              <a:chOff x="7627525" y="1132589"/>
              <a:chExt cx="234846" cy="234846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6AAC56F-62D7-45DE-87B5-B9D9F6A9BFCE}"/>
                  </a:ext>
                </a:extLst>
              </p:cNvPr>
              <p:cNvSpPr/>
              <p:nvPr/>
            </p:nvSpPr>
            <p:spPr>
              <a:xfrm>
                <a:off x="7627525" y="1132589"/>
                <a:ext cx="234846" cy="234846"/>
              </a:xfrm>
              <a:prstGeom prst="ellipse">
                <a:avLst/>
              </a:prstGeom>
              <a:solidFill>
                <a:schemeClr val="bg1">
                  <a:lumMod val="5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E075BA51-0F2B-4136-85AE-6668752886FD}"/>
                  </a:ext>
                </a:extLst>
              </p:cNvPr>
              <p:cNvSpPr/>
              <p:nvPr/>
            </p:nvSpPr>
            <p:spPr>
              <a:xfrm>
                <a:off x="7656971" y="1162035"/>
                <a:ext cx="175955" cy="175955"/>
              </a:xfrm>
              <a:prstGeom prst="ellipse">
                <a:avLst/>
              </a:prstGeom>
              <a:solidFill>
                <a:schemeClr val="bg1">
                  <a:lumMod val="5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2599569D-ABEC-4CDC-8AEC-FB8A512A7CB6}"/>
                  </a:ext>
                </a:extLst>
              </p:cNvPr>
              <p:cNvSpPr/>
              <p:nvPr/>
            </p:nvSpPr>
            <p:spPr>
              <a:xfrm>
                <a:off x="7683825" y="1188889"/>
                <a:ext cx="122247" cy="122247"/>
              </a:xfrm>
              <a:prstGeom prst="ellipse">
                <a:avLst/>
              </a:prstGeom>
              <a:solidFill>
                <a:schemeClr val="bg1">
                  <a:lumMod val="50000"/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FFF08BBD-F12B-4D72-905D-82425437657C}"/>
                </a:ext>
              </a:extLst>
            </p:cNvPr>
            <p:cNvSpPr/>
            <p:nvPr/>
          </p:nvSpPr>
          <p:spPr>
            <a:xfrm>
              <a:off x="7370377" y="5752599"/>
              <a:ext cx="748642" cy="8850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37A376A-6189-420B-8C13-3900F127BE7C}"/>
                </a:ext>
              </a:extLst>
            </p:cNvPr>
            <p:cNvSpPr/>
            <p:nvPr/>
          </p:nvSpPr>
          <p:spPr>
            <a:xfrm>
              <a:off x="7133919" y="5752598"/>
              <a:ext cx="101303" cy="10130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FC596008-C53D-454F-8BCC-25C7C09986FE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1619684" y="2798339"/>
            <a:ext cx="4140889" cy="261223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60435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icture Placeholder 20">
            <a:extLst>
              <a:ext uri="{FF2B5EF4-FFF2-40B4-BE49-F238E27FC236}">
                <a16:creationId xmlns:a16="http://schemas.microsoft.com/office/drawing/2014/main" id="{6FE311F5-A9A3-4147-874B-14B212E901EC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6587381" y="3577044"/>
            <a:ext cx="3100540" cy="3100540"/>
          </a:xfrm>
          <a:custGeom>
            <a:avLst/>
            <a:gdLst>
              <a:gd name="connsiteX0" fmla="*/ 1550270 w 3100540"/>
              <a:gd name="connsiteY0" fmla="*/ 0 h 3100540"/>
              <a:gd name="connsiteX1" fmla="*/ 1677815 w 3100540"/>
              <a:gd name="connsiteY1" fmla="*/ 52831 h 3100540"/>
              <a:gd name="connsiteX2" fmla="*/ 3047709 w 3100540"/>
              <a:gd name="connsiteY2" fmla="*/ 1422726 h 3100540"/>
              <a:gd name="connsiteX3" fmla="*/ 3047709 w 3100540"/>
              <a:gd name="connsiteY3" fmla="*/ 1677816 h 3100540"/>
              <a:gd name="connsiteX4" fmla="*/ 1677816 w 3100540"/>
              <a:gd name="connsiteY4" fmla="*/ 3047710 h 3100540"/>
              <a:gd name="connsiteX5" fmla="*/ 1422726 w 3100540"/>
              <a:gd name="connsiteY5" fmla="*/ 3047710 h 3100540"/>
              <a:gd name="connsiteX6" fmla="*/ 52831 w 3100540"/>
              <a:gd name="connsiteY6" fmla="*/ 1677815 h 3100540"/>
              <a:gd name="connsiteX7" fmla="*/ 52831 w 3100540"/>
              <a:gd name="connsiteY7" fmla="*/ 1422724 h 3100540"/>
              <a:gd name="connsiteX8" fmla="*/ 1422724 w 3100540"/>
              <a:gd name="connsiteY8" fmla="*/ 52831 h 3100540"/>
              <a:gd name="connsiteX9" fmla="*/ 1550270 w 3100540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0" h="3100540">
                <a:moveTo>
                  <a:pt x="1550270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09" y="1422726"/>
                </a:lnTo>
                <a:cubicBezTo>
                  <a:pt x="3118151" y="1493167"/>
                  <a:pt x="3118151" y="1607375"/>
                  <a:pt x="3047709" y="1677816"/>
                </a:cubicBezTo>
                <a:lnTo>
                  <a:pt x="1677816" y="3047710"/>
                </a:lnTo>
                <a:cubicBezTo>
                  <a:pt x="1607375" y="3118151"/>
                  <a:pt x="1493167" y="3118151"/>
                  <a:pt x="1422726" y="3047710"/>
                </a:cubicBezTo>
                <a:lnTo>
                  <a:pt x="52831" y="1677815"/>
                </a:lnTo>
                <a:cubicBezTo>
                  <a:pt x="-17610" y="1607373"/>
                  <a:pt x="-17610" y="1493166"/>
                  <a:pt x="52831" y="1422724"/>
                </a:cubicBezTo>
                <a:lnTo>
                  <a:pt x="1422724" y="52831"/>
                </a:lnTo>
                <a:cubicBezTo>
                  <a:pt x="1457945" y="17610"/>
                  <a:pt x="1504107" y="0"/>
                  <a:pt x="155027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11224CB0-F9E0-437C-86B4-895C27988953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6587381" y="204021"/>
            <a:ext cx="3100540" cy="3100540"/>
          </a:xfrm>
          <a:custGeom>
            <a:avLst/>
            <a:gdLst>
              <a:gd name="connsiteX0" fmla="*/ 1550269 w 3100540"/>
              <a:gd name="connsiteY0" fmla="*/ 0 h 3100540"/>
              <a:gd name="connsiteX1" fmla="*/ 1677815 w 3100540"/>
              <a:gd name="connsiteY1" fmla="*/ 52831 h 3100540"/>
              <a:gd name="connsiteX2" fmla="*/ 3047709 w 3100540"/>
              <a:gd name="connsiteY2" fmla="*/ 1422726 h 3100540"/>
              <a:gd name="connsiteX3" fmla="*/ 3047709 w 3100540"/>
              <a:gd name="connsiteY3" fmla="*/ 1677816 h 3100540"/>
              <a:gd name="connsiteX4" fmla="*/ 1677816 w 3100540"/>
              <a:gd name="connsiteY4" fmla="*/ 3047709 h 3100540"/>
              <a:gd name="connsiteX5" fmla="*/ 1422726 w 3100540"/>
              <a:gd name="connsiteY5" fmla="*/ 3047709 h 3100540"/>
              <a:gd name="connsiteX6" fmla="*/ 52831 w 3100540"/>
              <a:gd name="connsiteY6" fmla="*/ 1677814 h 3100540"/>
              <a:gd name="connsiteX7" fmla="*/ 52831 w 3100540"/>
              <a:gd name="connsiteY7" fmla="*/ 1422724 h 3100540"/>
              <a:gd name="connsiteX8" fmla="*/ 1422724 w 3100540"/>
              <a:gd name="connsiteY8" fmla="*/ 52831 h 3100540"/>
              <a:gd name="connsiteX9" fmla="*/ 1550269 w 3100540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0" h="3100540">
                <a:moveTo>
                  <a:pt x="1550269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09" y="1422726"/>
                </a:lnTo>
                <a:cubicBezTo>
                  <a:pt x="3118151" y="1493167"/>
                  <a:pt x="3118151" y="1607375"/>
                  <a:pt x="3047709" y="1677816"/>
                </a:cubicBezTo>
                <a:lnTo>
                  <a:pt x="1677816" y="3047709"/>
                </a:lnTo>
                <a:cubicBezTo>
                  <a:pt x="1607375" y="3118151"/>
                  <a:pt x="1493167" y="3118151"/>
                  <a:pt x="1422726" y="3047709"/>
                </a:cubicBezTo>
                <a:lnTo>
                  <a:pt x="52831" y="1677814"/>
                </a:lnTo>
                <a:cubicBezTo>
                  <a:pt x="-17610" y="1607373"/>
                  <a:pt x="-17610" y="1493166"/>
                  <a:pt x="52831" y="1422724"/>
                </a:cubicBezTo>
                <a:lnTo>
                  <a:pt x="1422724" y="52831"/>
                </a:lnTo>
                <a:cubicBezTo>
                  <a:pt x="1457945" y="17610"/>
                  <a:pt x="1504107" y="0"/>
                  <a:pt x="15502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52" name="Picture Placeholder 19">
            <a:extLst>
              <a:ext uri="{FF2B5EF4-FFF2-40B4-BE49-F238E27FC236}">
                <a16:creationId xmlns:a16="http://schemas.microsoft.com/office/drawing/2014/main" id="{90C4F28F-E0C5-4C6F-9778-5071266AA6DB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8420748" y="1890533"/>
            <a:ext cx="3100541" cy="3100540"/>
          </a:xfrm>
          <a:custGeom>
            <a:avLst/>
            <a:gdLst>
              <a:gd name="connsiteX0" fmla="*/ 1550270 w 3100541"/>
              <a:gd name="connsiteY0" fmla="*/ 0 h 3100540"/>
              <a:gd name="connsiteX1" fmla="*/ 1677815 w 3100541"/>
              <a:gd name="connsiteY1" fmla="*/ 52831 h 3100540"/>
              <a:gd name="connsiteX2" fmla="*/ 3047710 w 3100541"/>
              <a:gd name="connsiteY2" fmla="*/ 1422726 h 3100540"/>
              <a:gd name="connsiteX3" fmla="*/ 3047710 w 3100541"/>
              <a:gd name="connsiteY3" fmla="*/ 1677816 h 3100540"/>
              <a:gd name="connsiteX4" fmla="*/ 1677817 w 3100541"/>
              <a:gd name="connsiteY4" fmla="*/ 3047710 h 3100540"/>
              <a:gd name="connsiteX5" fmla="*/ 1422727 w 3100541"/>
              <a:gd name="connsiteY5" fmla="*/ 3047710 h 3100540"/>
              <a:gd name="connsiteX6" fmla="*/ 52832 w 3100541"/>
              <a:gd name="connsiteY6" fmla="*/ 1677815 h 3100540"/>
              <a:gd name="connsiteX7" fmla="*/ 52832 w 3100541"/>
              <a:gd name="connsiteY7" fmla="*/ 1422724 h 3100540"/>
              <a:gd name="connsiteX8" fmla="*/ 1422725 w 3100541"/>
              <a:gd name="connsiteY8" fmla="*/ 52831 h 3100540"/>
              <a:gd name="connsiteX9" fmla="*/ 1550270 w 3100541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1" h="3100540">
                <a:moveTo>
                  <a:pt x="1550270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10" y="1422726"/>
                </a:lnTo>
                <a:cubicBezTo>
                  <a:pt x="3118152" y="1493167"/>
                  <a:pt x="3118152" y="1607375"/>
                  <a:pt x="3047710" y="1677816"/>
                </a:cubicBezTo>
                <a:lnTo>
                  <a:pt x="1677817" y="3047710"/>
                </a:lnTo>
                <a:cubicBezTo>
                  <a:pt x="1607376" y="3118151"/>
                  <a:pt x="1493168" y="3118151"/>
                  <a:pt x="1422727" y="3047710"/>
                </a:cubicBezTo>
                <a:lnTo>
                  <a:pt x="52832" y="1677815"/>
                </a:lnTo>
                <a:cubicBezTo>
                  <a:pt x="-17610" y="1607373"/>
                  <a:pt x="-17610" y="1493166"/>
                  <a:pt x="52832" y="1422724"/>
                </a:cubicBezTo>
                <a:lnTo>
                  <a:pt x="1422725" y="52831"/>
                </a:lnTo>
                <a:cubicBezTo>
                  <a:pt x="1457946" y="17610"/>
                  <a:pt x="1504108" y="0"/>
                  <a:pt x="155027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5674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11224CB0-F9E0-437C-86B4-895C27988953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6480636" y="1431517"/>
            <a:ext cx="3994966" cy="3994966"/>
          </a:xfrm>
          <a:custGeom>
            <a:avLst/>
            <a:gdLst>
              <a:gd name="connsiteX0" fmla="*/ 1550269 w 3100540"/>
              <a:gd name="connsiteY0" fmla="*/ 0 h 3100540"/>
              <a:gd name="connsiteX1" fmla="*/ 1677815 w 3100540"/>
              <a:gd name="connsiteY1" fmla="*/ 52831 h 3100540"/>
              <a:gd name="connsiteX2" fmla="*/ 3047709 w 3100540"/>
              <a:gd name="connsiteY2" fmla="*/ 1422726 h 3100540"/>
              <a:gd name="connsiteX3" fmla="*/ 3047709 w 3100540"/>
              <a:gd name="connsiteY3" fmla="*/ 1677816 h 3100540"/>
              <a:gd name="connsiteX4" fmla="*/ 1677816 w 3100540"/>
              <a:gd name="connsiteY4" fmla="*/ 3047709 h 3100540"/>
              <a:gd name="connsiteX5" fmla="*/ 1422726 w 3100540"/>
              <a:gd name="connsiteY5" fmla="*/ 3047709 h 3100540"/>
              <a:gd name="connsiteX6" fmla="*/ 52831 w 3100540"/>
              <a:gd name="connsiteY6" fmla="*/ 1677814 h 3100540"/>
              <a:gd name="connsiteX7" fmla="*/ 52831 w 3100540"/>
              <a:gd name="connsiteY7" fmla="*/ 1422724 h 3100540"/>
              <a:gd name="connsiteX8" fmla="*/ 1422724 w 3100540"/>
              <a:gd name="connsiteY8" fmla="*/ 52831 h 3100540"/>
              <a:gd name="connsiteX9" fmla="*/ 1550269 w 3100540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0" h="3100540">
                <a:moveTo>
                  <a:pt x="1550269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09" y="1422726"/>
                </a:lnTo>
                <a:cubicBezTo>
                  <a:pt x="3118151" y="1493167"/>
                  <a:pt x="3118151" y="1607375"/>
                  <a:pt x="3047709" y="1677816"/>
                </a:cubicBezTo>
                <a:lnTo>
                  <a:pt x="1677816" y="3047709"/>
                </a:lnTo>
                <a:cubicBezTo>
                  <a:pt x="1607375" y="3118151"/>
                  <a:pt x="1493167" y="3118151"/>
                  <a:pt x="1422726" y="3047709"/>
                </a:cubicBezTo>
                <a:lnTo>
                  <a:pt x="52831" y="1677814"/>
                </a:lnTo>
                <a:cubicBezTo>
                  <a:pt x="-17610" y="1607373"/>
                  <a:pt x="-17610" y="1493166"/>
                  <a:pt x="52831" y="1422724"/>
                </a:cubicBezTo>
                <a:lnTo>
                  <a:pt x="1422724" y="52831"/>
                </a:lnTo>
                <a:cubicBezTo>
                  <a:pt x="1457945" y="17610"/>
                  <a:pt x="1504107" y="0"/>
                  <a:pt x="155026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69770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icture Placeholder 18">
            <a:extLst>
              <a:ext uri="{FF2B5EF4-FFF2-40B4-BE49-F238E27FC236}">
                <a16:creationId xmlns:a16="http://schemas.microsoft.com/office/drawing/2014/main" id="{11224CB0-F9E0-437C-86B4-895C27988953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085348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그림 개체 틀 29">
            <a:extLst>
              <a:ext uri="{FF2B5EF4-FFF2-40B4-BE49-F238E27FC236}">
                <a16:creationId xmlns:a16="http://schemas.microsoft.com/office/drawing/2014/main" id="{7B60FE99-DD5E-4D6E-99F4-535645C4CB03}"/>
              </a:ext>
            </a:extLst>
          </p:cNvPr>
          <p:cNvSpPr>
            <a:spLocks noGrp="1"/>
          </p:cNvSpPr>
          <p:nvPr>
            <p:ph type="pic" idx="16" hasCustomPrompt="1"/>
          </p:nvPr>
        </p:nvSpPr>
        <p:spPr>
          <a:xfrm>
            <a:off x="2" y="0"/>
            <a:ext cx="6569477" cy="6858000"/>
          </a:xfrm>
          <a:custGeom>
            <a:avLst/>
            <a:gdLst>
              <a:gd name="connsiteX0" fmla="*/ 4117221 w 6569477"/>
              <a:gd name="connsiteY0" fmla="*/ 6784486 h 6858000"/>
              <a:gd name="connsiteX1" fmla="*/ 4065123 w 6569477"/>
              <a:gd name="connsiteY1" fmla="*/ 6846362 h 6858000"/>
              <a:gd name="connsiteX2" fmla="*/ 4054153 w 6569477"/>
              <a:gd name="connsiteY2" fmla="*/ 6858000 h 6858000"/>
              <a:gd name="connsiteX3" fmla="*/ 4025354 w 6569477"/>
              <a:gd name="connsiteY3" fmla="*/ 6858000 h 6858000"/>
              <a:gd name="connsiteX4" fmla="*/ 4042817 w 6569477"/>
              <a:gd name="connsiteY4" fmla="*/ 6837081 h 6858000"/>
              <a:gd name="connsiteX5" fmla="*/ 4117221 w 6569477"/>
              <a:gd name="connsiteY5" fmla="*/ 6784486 h 6858000"/>
              <a:gd name="connsiteX6" fmla="*/ 4098863 w 6569477"/>
              <a:gd name="connsiteY6" fmla="*/ 6687079 h 6858000"/>
              <a:gd name="connsiteX7" fmla="*/ 4016483 w 6569477"/>
              <a:gd name="connsiteY7" fmla="*/ 6816306 h 6858000"/>
              <a:gd name="connsiteX8" fmla="*/ 3967818 w 6569477"/>
              <a:gd name="connsiteY8" fmla="*/ 6856958 h 6858000"/>
              <a:gd name="connsiteX9" fmla="*/ 3966685 w 6569477"/>
              <a:gd name="connsiteY9" fmla="*/ 6858000 h 6858000"/>
              <a:gd name="connsiteX10" fmla="*/ 3929841 w 6569477"/>
              <a:gd name="connsiteY10" fmla="*/ 6858000 h 6858000"/>
              <a:gd name="connsiteX11" fmla="*/ 4004165 w 6569477"/>
              <a:gd name="connsiteY11" fmla="*/ 6784103 h 6858000"/>
              <a:gd name="connsiteX12" fmla="*/ 4098863 w 6569477"/>
              <a:gd name="connsiteY12" fmla="*/ 6687079 h 6858000"/>
              <a:gd name="connsiteX13" fmla="*/ 5739924 w 6569477"/>
              <a:gd name="connsiteY13" fmla="*/ 6488019 h 6858000"/>
              <a:gd name="connsiteX14" fmla="*/ 5746811 w 6569477"/>
              <a:gd name="connsiteY14" fmla="*/ 6494900 h 6858000"/>
              <a:gd name="connsiteX15" fmla="*/ 5746479 w 6569477"/>
              <a:gd name="connsiteY15" fmla="*/ 6496223 h 6858000"/>
              <a:gd name="connsiteX16" fmla="*/ 5739923 w 6569477"/>
              <a:gd name="connsiteY16" fmla="*/ 6501783 h 6858000"/>
              <a:gd name="connsiteX17" fmla="*/ 5739923 w 6569477"/>
              <a:gd name="connsiteY17" fmla="*/ 6494900 h 6858000"/>
              <a:gd name="connsiteX18" fmla="*/ 4189806 w 6569477"/>
              <a:gd name="connsiteY18" fmla="*/ 6433624 h 6858000"/>
              <a:gd name="connsiteX19" fmla="*/ 4188863 w 6569477"/>
              <a:gd name="connsiteY19" fmla="*/ 6437396 h 6858000"/>
              <a:gd name="connsiteX20" fmla="*/ 4181480 w 6569477"/>
              <a:gd name="connsiteY20" fmla="*/ 6441614 h 6858000"/>
              <a:gd name="connsiteX21" fmla="*/ 4190270 w 6569477"/>
              <a:gd name="connsiteY21" fmla="*/ 6433178 h 6858000"/>
              <a:gd name="connsiteX22" fmla="*/ 4189806 w 6569477"/>
              <a:gd name="connsiteY22" fmla="*/ 6433624 h 6858000"/>
              <a:gd name="connsiteX23" fmla="*/ 4189918 w 6569477"/>
              <a:gd name="connsiteY23" fmla="*/ 6433179 h 6858000"/>
              <a:gd name="connsiteX24" fmla="*/ 4080254 w 6569477"/>
              <a:gd name="connsiteY24" fmla="*/ 6424489 h 6858000"/>
              <a:gd name="connsiteX25" fmla="*/ 4080253 w 6569477"/>
              <a:gd name="connsiteY25" fmla="*/ 6424742 h 6858000"/>
              <a:gd name="connsiteX26" fmla="*/ 4071818 w 6569477"/>
              <a:gd name="connsiteY26" fmla="*/ 6433178 h 6858000"/>
              <a:gd name="connsiteX27" fmla="*/ 4239510 w 6569477"/>
              <a:gd name="connsiteY27" fmla="*/ 6367480 h 6858000"/>
              <a:gd name="connsiteX28" fmla="*/ 4236315 w 6569477"/>
              <a:gd name="connsiteY28" fmla="*/ 6373075 h 6858000"/>
              <a:gd name="connsiteX29" fmla="*/ 4232912 w 6569477"/>
              <a:gd name="connsiteY29" fmla="*/ 6373925 h 6858000"/>
              <a:gd name="connsiteX30" fmla="*/ 4238687 w 6569477"/>
              <a:gd name="connsiteY30" fmla="*/ 6368327 h 6858000"/>
              <a:gd name="connsiteX31" fmla="*/ 4265838 w 6569477"/>
              <a:gd name="connsiteY31" fmla="*/ 6340386 h 6858000"/>
              <a:gd name="connsiteX32" fmla="*/ 4239510 w 6569477"/>
              <a:gd name="connsiteY32" fmla="*/ 6367480 h 6858000"/>
              <a:gd name="connsiteX33" fmla="*/ 4240531 w 6569477"/>
              <a:gd name="connsiteY33" fmla="*/ 6365693 h 6858000"/>
              <a:gd name="connsiteX34" fmla="*/ 4248968 w 6569477"/>
              <a:gd name="connsiteY34" fmla="*/ 6357257 h 6858000"/>
              <a:gd name="connsiteX35" fmla="*/ 4265838 w 6569477"/>
              <a:gd name="connsiteY35" fmla="*/ 6340386 h 6858000"/>
              <a:gd name="connsiteX36" fmla="*/ 4291147 w 6569477"/>
              <a:gd name="connsiteY36" fmla="*/ 6272900 h 6858000"/>
              <a:gd name="connsiteX37" fmla="*/ 4299581 w 6569477"/>
              <a:gd name="connsiteY37" fmla="*/ 6272900 h 6858000"/>
              <a:gd name="connsiteX38" fmla="*/ 4308018 w 6569477"/>
              <a:gd name="connsiteY38" fmla="*/ 6272900 h 6858000"/>
              <a:gd name="connsiteX39" fmla="*/ 4291147 w 6569477"/>
              <a:gd name="connsiteY39" fmla="*/ 6289772 h 6858000"/>
              <a:gd name="connsiteX40" fmla="*/ 4274273 w 6569477"/>
              <a:gd name="connsiteY40" fmla="*/ 6306643 h 6858000"/>
              <a:gd name="connsiteX41" fmla="*/ 4257404 w 6569477"/>
              <a:gd name="connsiteY41" fmla="*/ 6323512 h 6858000"/>
              <a:gd name="connsiteX42" fmla="*/ 4257404 w 6569477"/>
              <a:gd name="connsiteY42" fmla="*/ 6331950 h 6858000"/>
              <a:gd name="connsiteX43" fmla="*/ 4215224 w 6569477"/>
              <a:gd name="connsiteY43" fmla="*/ 6374128 h 6858000"/>
              <a:gd name="connsiteX44" fmla="*/ 4215223 w 6569477"/>
              <a:gd name="connsiteY44" fmla="*/ 6382562 h 6858000"/>
              <a:gd name="connsiteX45" fmla="*/ 4223663 w 6569477"/>
              <a:gd name="connsiteY45" fmla="*/ 6382564 h 6858000"/>
              <a:gd name="connsiteX46" fmla="*/ 4232099 w 6569477"/>
              <a:gd name="connsiteY46" fmla="*/ 6374128 h 6858000"/>
              <a:gd name="connsiteX47" fmla="*/ 4232912 w 6569477"/>
              <a:gd name="connsiteY47" fmla="*/ 6373925 h 6858000"/>
              <a:gd name="connsiteX48" fmla="*/ 4215378 w 6569477"/>
              <a:gd name="connsiteY48" fmla="*/ 6390919 h 6858000"/>
              <a:gd name="connsiteX49" fmla="*/ 4215224 w 6569477"/>
              <a:gd name="connsiteY49" fmla="*/ 6391000 h 6858000"/>
              <a:gd name="connsiteX50" fmla="*/ 4215199 w 6569477"/>
              <a:gd name="connsiteY50" fmla="*/ 6391088 h 6858000"/>
              <a:gd name="connsiteX51" fmla="*/ 4213115 w 6569477"/>
              <a:gd name="connsiteY51" fmla="*/ 6393108 h 6858000"/>
              <a:gd name="connsiteX52" fmla="*/ 4198356 w 6569477"/>
              <a:gd name="connsiteY52" fmla="*/ 6382564 h 6858000"/>
              <a:gd name="connsiteX53" fmla="*/ 4113994 w 6569477"/>
              <a:gd name="connsiteY53" fmla="*/ 6475357 h 6858000"/>
              <a:gd name="connsiteX54" fmla="*/ 4122431 w 6569477"/>
              <a:gd name="connsiteY54" fmla="*/ 6475355 h 6858000"/>
              <a:gd name="connsiteX55" fmla="*/ 4097125 w 6569477"/>
              <a:gd name="connsiteY55" fmla="*/ 6500664 h 6858000"/>
              <a:gd name="connsiteX56" fmla="*/ 4088687 w 6569477"/>
              <a:gd name="connsiteY56" fmla="*/ 6500664 h 6858000"/>
              <a:gd name="connsiteX57" fmla="*/ 4088688 w 6569477"/>
              <a:gd name="connsiteY57" fmla="*/ 6509098 h 6858000"/>
              <a:gd name="connsiteX58" fmla="*/ 4080256 w 6569477"/>
              <a:gd name="connsiteY58" fmla="*/ 6509098 h 6858000"/>
              <a:gd name="connsiteX59" fmla="*/ 4063383 w 6569477"/>
              <a:gd name="connsiteY59" fmla="*/ 6525971 h 6858000"/>
              <a:gd name="connsiteX60" fmla="*/ 4054946 w 6569477"/>
              <a:gd name="connsiteY60" fmla="*/ 6542841 h 6858000"/>
              <a:gd name="connsiteX61" fmla="*/ 4046513 w 6569477"/>
              <a:gd name="connsiteY61" fmla="*/ 6551277 h 6858000"/>
              <a:gd name="connsiteX62" fmla="*/ 4021201 w 6569477"/>
              <a:gd name="connsiteY62" fmla="*/ 6576584 h 6858000"/>
              <a:gd name="connsiteX63" fmla="*/ 4021203 w 6569477"/>
              <a:gd name="connsiteY63" fmla="*/ 6585021 h 6858000"/>
              <a:gd name="connsiteX64" fmla="*/ 4012768 w 6569477"/>
              <a:gd name="connsiteY64" fmla="*/ 6593455 h 6858000"/>
              <a:gd name="connsiteX65" fmla="*/ 3936845 w 6569477"/>
              <a:gd name="connsiteY65" fmla="*/ 6660941 h 6858000"/>
              <a:gd name="connsiteX66" fmla="*/ 3928411 w 6569477"/>
              <a:gd name="connsiteY66" fmla="*/ 6652505 h 6858000"/>
              <a:gd name="connsiteX67" fmla="*/ 3936844 w 6569477"/>
              <a:gd name="connsiteY67" fmla="*/ 6644069 h 6858000"/>
              <a:gd name="connsiteX68" fmla="*/ 3945281 w 6569477"/>
              <a:gd name="connsiteY68" fmla="*/ 6635634 h 6858000"/>
              <a:gd name="connsiteX69" fmla="*/ 3936845 w 6569477"/>
              <a:gd name="connsiteY69" fmla="*/ 6635634 h 6858000"/>
              <a:gd name="connsiteX70" fmla="*/ 3928411 w 6569477"/>
              <a:gd name="connsiteY70" fmla="*/ 6644072 h 6858000"/>
              <a:gd name="connsiteX71" fmla="*/ 3919975 w 6569477"/>
              <a:gd name="connsiteY71" fmla="*/ 6652505 h 6858000"/>
              <a:gd name="connsiteX72" fmla="*/ 3919975 w 6569477"/>
              <a:gd name="connsiteY72" fmla="*/ 6660941 h 6858000"/>
              <a:gd name="connsiteX73" fmla="*/ 3919974 w 6569477"/>
              <a:gd name="connsiteY73" fmla="*/ 6669377 h 6858000"/>
              <a:gd name="connsiteX74" fmla="*/ 3844054 w 6569477"/>
              <a:gd name="connsiteY74" fmla="*/ 6728426 h 6858000"/>
              <a:gd name="connsiteX75" fmla="*/ 3844051 w 6569477"/>
              <a:gd name="connsiteY75" fmla="*/ 6736860 h 6858000"/>
              <a:gd name="connsiteX76" fmla="*/ 3675339 w 6569477"/>
              <a:gd name="connsiteY76" fmla="*/ 6854962 h 6858000"/>
              <a:gd name="connsiteX77" fmla="*/ 3671147 w 6569477"/>
              <a:gd name="connsiteY77" fmla="*/ 6858000 h 6858000"/>
              <a:gd name="connsiteX78" fmla="*/ 3532438 w 6569477"/>
              <a:gd name="connsiteY78" fmla="*/ 6858000 h 6858000"/>
              <a:gd name="connsiteX79" fmla="*/ 3566728 w 6569477"/>
              <a:gd name="connsiteY79" fmla="*/ 6830708 h 6858000"/>
              <a:gd name="connsiteX80" fmla="*/ 3624722 w 6569477"/>
              <a:gd name="connsiteY80" fmla="*/ 6795912 h 6858000"/>
              <a:gd name="connsiteX81" fmla="*/ 3633161 w 6569477"/>
              <a:gd name="connsiteY81" fmla="*/ 6787476 h 6858000"/>
              <a:gd name="connsiteX82" fmla="*/ 3633160 w 6569477"/>
              <a:gd name="connsiteY82" fmla="*/ 6779041 h 6858000"/>
              <a:gd name="connsiteX83" fmla="*/ 3641596 w 6569477"/>
              <a:gd name="connsiteY83" fmla="*/ 6779041 h 6858000"/>
              <a:gd name="connsiteX84" fmla="*/ 3641596 w 6569477"/>
              <a:gd name="connsiteY84" fmla="*/ 6787476 h 6858000"/>
              <a:gd name="connsiteX85" fmla="*/ 3683775 w 6569477"/>
              <a:gd name="connsiteY85" fmla="*/ 6770605 h 6858000"/>
              <a:gd name="connsiteX86" fmla="*/ 3683775 w 6569477"/>
              <a:gd name="connsiteY86" fmla="*/ 6762169 h 6858000"/>
              <a:gd name="connsiteX87" fmla="*/ 3675339 w 6569477"/>
              <a:gd name="connsiteY87" fmla="*/ 6787476 h 6858000"/>
              <a:gd name="connsiteX88" fmla="*/ 3742824 w 6569477"/>
              <a:gd name="connsiteY88" fmla="*/ 6736862 h 6858000"/>
              <a:gd name="connsiteX89" fmla="*/ 3785001 w 6569477"/>
              <a:gd name="connsiteY89" fmla="*/ 6703120 h 6858000"/>
              <a:gd name="connsiteX90" fmla="*/ 3827182 w 6569477"/>
              <a:gd name="connsiteY90" fmla="*/ 6669377 h 6858000"/>
              <a:gd name="connsiteX91" fmla="*/ 3903102 w 6569477"/>
              <a:gd name="connsiteY91" fmla="*/ 6601891 h 6858000"/>
              <a:gd name="connsiteX92" fmla="*/ 3928411 w 6569477"/>
              <a:gd name="connsiteY92" fmla="*/ 6585021 h 6858000"/>
              <a:gd name="connsiteX93" fmla="*/ 3945281 w 6569477"/>
              <a:gd name="connsiteY93" fmla="*/ 6568148 h 6858000"/>
              <a:gd name="connsiteX94" fmla="*/ 3962152 w 6569477"/>
              <a:gd name="connsiteY94" fmla="*/ 6559714 h 6858000"/>
              <a:gd name="connsiteX95" fmla="*/ 3987461 w 6569477"/>
              <a:gd name="connsiteY95" fmla="*/ 6534407 h 6858000"/>
              <a:gd name="connsiteX96" fmla="*/ 4012768 w 6569477"/>
              <a:gd name="connsiteY96" fmla="*/ 6517534 h 6858000"/>
              <a:gd name="connsiteX97" fmla="*/ 4029637 w 6569477"/>
              <a:gd name="connsiteY97" fmla="*/ 6492227 h 6858000"/>
              <a:gd name="connsiteX98" fmla="*/ 4038075 w 6569477"/>
              <a:gd name="connsiteY98" fmla="*/ 6492227 h 6858000"/>
              <a:gd name="connsiteX99" fmla="*/ 4291147 w 6569477"/>
              <a:gd name="connsiteY99" fmla="*/ 6272900 h 6858000"/>
              <a:gd name="connsiteX100" fmla="*/ 4561089 w 6569477"/>
              <a:gd name="connsiteY100" fmla="*/ 6171673 h 6858000"/>
              <a:gd name="connsiteX101" fmla="*/ 4556321 w 6569477"/>
              <a:gd name="connsiteY101" fmla="*/ 6179312 h 6858000"/>
              <a:gd name="connsiteX102" fmla="*/ 4554763 w 6569477"/>
              <a:gd name="connsiteY102" fmla="*/ 6179053 h 6858000"/>
              <a:gd name="connsiteX103" fmla="*/ 4561089 w 6569477"/>
              <a:gd name="connsiteY103" fmla="*/ 6171673 h 6858000"/>
              <a:gd name="connsiteX104" fmla="*/ 4671175 w 6569477"/>
              <a:gd name="connsiteY104" fmla="*/ 5979022 h 6858000"/>
              <a:gd name="connsiteX105" fmla="*/ 4669173 w 6569477"/>
              <a:gd name="connsiteY105" fmla="*/ 5981473 h 6858000"/>
              <a:gd name="connsiteX106" fmla="*/ 4645447 w 6569477"/>
              <a:gd name="connsiteY106" fmla="*/ 5994524 h 6858000"/>
              <a:gd name="connsiteX107" fmla="*/ 4644391 w 6569477"/>
              <a:gd name="connsiteY107" fmla="*/ 6000718 h 6858000"/>
              <a:gd name="connsiteX108" fmla="*/ 4645606 w 6569477"/>
              <a:gd name="connsiteY108" fmla="*/ 6000505 h 6858000"/>
              <a:gd name="connsiteX109" fmla="*/ 4646686 w 6569477"/>
              <a:gd name="connsiteY109" fmla="*/ 5998475 h 6858000"/>
              <a:gd name="connsiteX110" fmla="*/ 4647927 w 6569477"/>
              <a:gd name="connsiteY110" fmla="*/ 6000099 h 6858000"/>
              <a:gd name="connsiteX111" fmla="*/ 4649663 w 6569477"/>
              <a:gd name="connsiteY111" fmla="*/ 5999795 h 6858000"/>
              <a:gd name="connsiteX112" fmla="*/ 4654936 w 6569477"/>
              <a:gd name="connsiteY112" fmla="*/ 6000454 h 6858000"/>
              <a:gd name="connsiteX113" fmla="*/ 4654647 w 6569477"/>
              <a:gd name="connsiteY113" fmla="*/ 6003455 h 6858000"/>
              <a:gd name="connsiteX114" fmla="*/ 4658944 w 6569477"/>
              <a:gd name="connsiteY114" fmla="*/ 5998240 h 6858000"/>
              <a:gd name="connsiteX115" fmla="*/ 5823292 w 6569477"/>
              <a:gd name="connsiteY115" fmla="*/ 5722907 h 6858000"/>
              <a:gd name="connsiteX116" fmla="*/ 5800797 w 6569477"/>
              <a:gd name="connsiteY116" fmla="*/ 5768179 h 6858000"/>
              <a:gd name="connsiteX117" fmla="*/ 5806978 w 6569477"/>
              <a:gd name="connsiteY117" fmla="*/ 5758327 h 6858000"/>
              <a:gd name="connsiteX118" fmla="*/ 5818310 w 6569477"/>
              <a:gd name="connsiteY118" fmla="*/ 5744909 h 6858000"/>
              <a:gd name="connsiteX119" fmla="*/ 5822096 w 6569477"/>
              <a:gd name="connsiteY119" fmla="*/ 5732580 h 6858000"/>
              <a:gd name="connsiteX120" fmla="*/ 5907073 w 6569477"/>
              <a:gd name="connsiteY120" fmla="*/ 5708785 h 6858000"/>
              <a:gd name="connsiteX121" fmla="*/ 5869741 w 6569477"/>
              <a:gd name="connsiteY121" fmla="*/ 5783136 h 6858000"/>
              <a:gd name="connsiteX122" fmla="*/ 5842500 w 6569477"/>
              <a:gd name="connsiteY122" fmla="*/ 5863847 h 6858000"/>
              <a:gd name="connsiteX123" fmla="*/ 5690433 w 6569477"/>
              <a:gd name="connsiteY123" fmla="*/ 6081162 h 6858000"/>
              <a:gd name="connsiteX124" fmla="*/ 5663883 w 6569477"/>
              <a:gd name="connsiteY124" fmla="*/ 6103351 h 6858000"/>
              <a:gd name="connsiteX125" fmla="*/ 5636415 w 6569477"/>
              <a:gd name="connsiteY125" fmla="*/ 6152111 h 6858000"/>
              <a:gd name="connsiteX126" fmla="*/ 5637318 w 6569477"/>
              <a:gd name="connsiteY126" fmla="*/ 6151784 h 6858000"/>
              <a:gd name="connsiteX127" fmla="*/ 5618612 w 6569477"/>
              <a:gd name="connsiteY127" fmla="*/ 6190081 h 6858000"/>
              <a:gd name="connsiteX128" fmla="*/ 5611094 w 6569477"/>
              <a:gd name="connsiteY128" fmla="*/ 6205514 h 6858000"/>
              <a:gd name="connsiteX129" fmla="*/ 5619596 w 6569477"/>
              <a:gd name="connsiteY129" fmla="*/ 6194628 h 6858000"/>
              <a:gd name="connsiteX130" fmla="*/ 5636991 w 6569477"/>
              <a:gd name="connsiteY130" fmla="*/ 6166061 h 6858000"/>
              <a:gd name="connsiteX131" fmla="*/ 5657339 w 6569477"/>
              <a:gd name="connsiteY131" fmla="*/ 6161951 h 6858000"/>
              <a:gd name="connsiteX132" fmla="*/ 5638432 w 6569477"/>
              <a:gd name="connsiteY132" fmla="*/ 6208150 h 6858000"/>
              <a:gd name="connsiteX133" fmla="*/ 5718245 w 6569477"/>
              <a:gd name="connsiteY133" fmla="*/ 6079013 h 6858000"/>
              <a:gd name="connsiteX134" fmla="*/ 5802168 w 6569477"/>
              <a:gd name="connsiteY134" fmla="*/ 5970237 h 6858000"/>
              <a:gd name="connsiteX135" fmla="*/ 5917053 w 6569477"/>
              <a:gd name="connsiteY135" fmla="*/ 5735129 h 6858000"/>
              <a:gd name="connsiteX136" fmla="*/ 5902116 w 6569477"/>
              <a:gd name="connsiteY136" fmla="*/ 5731083 h 6858000"/>
              <a:gd name="connsiteX137" fmla="*/ 5917201 w 6569477"/>
              <a:gd name="connsiteY137" fmla="*/ 5634092 h 6858000"/>
              <a:gd name="connsiteX138" fmla="*/ 5891750 w 6569477"/>
              <a:gd name="connsiteY138" fmla="*/ 5667883 h 6858000"/>
              <a:gd name="connsiteX139" fmla="*/ 5781231 w 6569477"/>
              <a:gd name="connsiteY139" fmla="*/ 5830035 h 6858000"/>
              <a:gd name="connsiteX140" fmla="*/ 5766290 w 6569477"/>
              <a:gd name="connsiteY140" fmla="*/ 5839137 h 6858000"/>
              <a:gd name="connsiteX141" fmla="*/ 5764238 w 6569477"/>
              <a:gd name="connsiteY141" fmla="*/ 5841451 h 6858000"/>
              <a:gd name="connsiteX142" fmla="*/ 5588834 w 6569477"/>
              <a:gd name="connsiteY142" fmla="*/ 6142779 h 6858000"/>
              <a:gd name="connsiteX143" fmla="*/ 5549933 w 6569477"/>
              <a:gd name="connsiteY143" fmla="*/ 6201116 h 6858000"/>
              <a:gd name="connsiteX144" fmla="*/ 5547357 w 6569477"/>
              <a:gd name="connsiteY144" fmla="*/ 6207173 h 6858000"/>
              <a:gd name="connsiteX145" fmla="*/ 5529789 w 6569477"/>
              <a:gd name="connsiteY145" fmla="*/ 6231324 h 6858000"/>
              <a:gd name="connsiteX146" fmla="*/ 5464244 w 6569477"/>
              <a:gd name="connsiteY146" fmla="*/ 6329615 h 6858000"/>
              <a:gd name="connsiteX147" fmla="*/ 5402037 w 6569477"/>
              <a:gd name="connsiteY147" fmla="*/ 6435651 h 6858000"/>
              <a:gd name="connsiteX148" fmla="*/ 5408957 w 6569477"/>
              <a:gd name="connsiteY148" fmla="*/ 6435651 h 6858000"/>
              <a:gd name="connsiteX149" fmla="*/ 5422798 w 6569477"/>
              <a:gd name="connsiteY149" fmla="*/ 6428728 h 6858000"/>
              <a:gd name="connsiteX150" fmla="*/ 5421385 w 6569477"/>
              <a:gd name="connsiteY150" fmla="*/ 6432963 h 6858000"/>
              <a:gd name="connsiteX151" fmla="*/ 5408956 w 6569477"/>
              <a:gd name="connsiteY151" fmla="*/ 6449499 h 6858000"/>
              <a:gd name="connsiteX152" fmla="*/ 5415877 w 6569477"/>
              <a:gd name="connsiteY152" fmla="*/ 6449499 h 6858000"/>
              <a:gd name="connsiteX153" fmla="*/ 5421385 w 6569477"/>
              <a:gd name="connsiteY153" fmla="*/ 6432963 h 6858000"/>
              <a:gd name="connsiteX154" fmla="*/ 5487674 w 6569477"/>
              <a:gd name="connsiteY154" fmla="*/ 6344780 h 6858000"/>
              <a:gd name="connsiteX155" fmla="*/ 5495039 w 6569477"/>
              <a:gd name="connsiteY155" fmla="*/ 6334691 h 6858000"/>
              <a:gd name="connsiteX156" fmla="*/ 5485269 w 6569477"/>
              <a:gd name="connsiteY156" fmla="*/ 6342855 h 6858000"/>
              <a:gd name="connsiteX157" fmla="*/ 5480829 w 6569477"/>
              <a:gd name="connsiteY157" fmla="*/ 6337541 h 6858000"/>
              <a:gd name="connsiteX158" fmla="*/ 5525918 w 6569477"/>
              <a:gd name="connsiteY158" fmla="*/ 6272793 h 6858000"/>
              <a:gd name="connsiteX159" fmla="*/ 5577186 w 6569477"/>
              <a:gd name="connsiteY159" fmla="*/ 6193853 h 6858000"/>
              <a:gd name="connsiteX160" fmla="*/ 5598425 w 6569477"/>
              <a:gd name="connsiteY160" fmla="*/ 6176103 h 6858000"/>
              <a:gd name="connsiteX161" fmla="*/ 5613302 w 6569477"/>
              <a:gd name="connsiteY161" fmla="*/ 6163670 h 6858000"/>
              <a:gd name="connsiteX162" fmla="*/ 5616665 w 6569477"/>
              <a:gd name="connsiteY162" fmla="*/ 6159249 h 6858000"/>
              <a:gd name="connsiteX163" fmla="*/ 5619814 w 6569477"/>
              <a:gd name="connsiteY163" fmla="*/ 6158111 h 6858000"/>
              <a:gd name="connsiteX164" fmla="*/ 5641844 w 6569477"/>
              <a:gd name="connsiteY164" fmla="*/ 6122335 h 6858000"/>
              <a:gd name="connsiteX165" fmla="*/ 5694784 w 6569477"/>
              <a:gd name="connsiteY165" fmla="*/ 6032412 h 6858000"/>
              <a:gd name="connsiteX166" fmla="*/ 5727512 w 6569477"/>
              <a:gd name="connsiteY166" fmla="*/ 5996037 h 6858000"/>
              <a:gd name="connsiteX167" fmla="*/ 5723942 w 6569477"/>
              <a:gd name="connsiteY167" fmla="*/ 5980974 h 6858000"/>
              <a:gd name="connsiteX168" fmla="*/ 5822911 w 6569477"/>
              <a:gd name="connsiteY168" fmla="*/ 5808034 h 6858000"/>
              <a:gd name="connsiteX169" fmla="*/ 5877583 w 6569477"/>
              <a:gd name="connsiteY169" fmla="*/ 5711587 h 6858000"/>
              <a:gd name="connsiteX170" fmla="*/ 6242698 w 6569477"/>
              <a:gd name="connsiteY170" fmla="*/ 5517691 h 6858000"/>
              <a:gd name="connsiteX171" fmla="*/ 6208261 w 6569477"/>
              <a:gd name="connsiteY171" fmla="*/ 5662208 h 6858000"/>
              <a:gd name="connsiteX172" fmla="*/ 6146276 w 6569477"/>
              <a:gd name="connsiteY172" fmla="*/ 5765433 h 6858000"/>
              <a:gd name="connsiteX173" fmla="*/ 6153163 w 6569477"/>
              <a:gd name="connsiteY173" fmla="*/ 5772316 h 6858000"/>
              <a:gd name="connsiteX174" fmla="*/ 6139388 w 6569477"/>
              <a:gd name="connsiteY174" fmla="*/ 5792960 h 6858000"/>
              <a:gd name="connsiteX175" fmla="*/ 6132502 w 6569477"/>
              <a:gd name="connsiteY175" fmla="*/ 5799841 h 6858000"/>
              <a:gd name="connsiteX176" fmla="*/ 6139387 w 6569477"/>
              <a:gd name="connsiteY176" fmla="*/ 5799843 h 6858000"/>
              <a:gd name="connsiteX177" fmla="*/ 6098063 w 6569477"/>
              <a:gd name="connsiteY177" fmla="*/ 5903069 h 6858000"/>
              <a:gd name="connsiteX178" fmla="*/ 6098064 w 6569477"/>
              <a:gd name="connsiteY178" fmla="*/ 5909950 h 6858000"/>
              <a:gd name="connsiteX179" fmla="*/ 6098065 w 6569477"/>
              <a:gd name="connsiteY179" fmla="*/ 5916833 h 6858000"/>
              <a:gd name="connsiteX180" fmla="*/ 6098065 w 6569477"/>
              <a:gd name="connsiteY180" fmla="*/ 5923714 h 6858000"/>
              <a:gd name="connsiteX181" fmla="*/ 6091178 w 6569477"/>
              <a:gd name="connsiteY181" fmla="*/ 5923714 h 6858000"/>
              <a:gd name="connsiteX182" fmla="*/ 6098065 w 6569477"/>
              <a:gd name="connsiteY182" fmla="*/ 5930597 h 6858000"/>
              <a:gd name="connsiteX183" fmla="*/ 6084290 w 6569477"/>
              <a:gd name="connsiteY183" fmla="*/ 5985651 h 6858000"/>
              <a:gd name="connsiteX184" fmla="*/ 6118727 w 6569477"/>
              <a:gd name="connsiteY184" fmla="*/ 5965005 h 6858000"/>
              <a:gd name="connsiteX185" fmla="*/ 6115283 w 6569477"/>
              <a:gd name="connsiteY185" fmla="*/ 5978768 h 6858000"/>
              <a:gd name="connsiteX186" fmla="*/ 6113562 w 6569477"/>
              <a:gd name="connsiteY186" fmla="*/ 5985649 h 6858000"/>
              <a:gd name="connsiteX187" fmla="*/ 6111840 w 6569477"/>
              <a:gd name="connsiteY187" fmla="*/ 5985651 h 6858000"/>
              <a:gd name="connsiteX188" fmla="*/ 6111840 w 6569477"/>
              <a:gd name="connsiteY188" fmla="*/ 5992530 h 6858000"/>
              <a:gd name="connsiteX189" fmla="*/ 6113562 w 6569477"/>
              <a:gd name="connsiteY189" fmla="*/ 5985649 h 6858000"/>
              <a:gd name="connsiteX190" fmla="*/ 6118727 w 6569477"/>
              <a:gd name="connsiteY190" fmla="*/ 5985649 h 6858000"/>
              <a:gd name="connsiteX191" fmla="*/ 6118727 w 6569477"/>
              <a:gd name="connsiteY191" fmla="*/ 5992532 h 6858000"/>
              <a:gd name="connsiteX192" fmla="*/ 6118727 w 6569477"/>
              <a:gd name="connsiteY192" fmla="*/ 5999413 h 6858000"/>
              <a:gd name="connsiteX193" fmla="*/ 6098065 w 6569477"/>
              <a:gd name="connsiteY193" fmla="*/ 6033823 h 6858000"/>
              <a:gd name="connsiteX194" fmla="*/ 6091178 w 6569477"/>
              <a:gd name="connsiteY194" fmla="*/ 6040704 h 6858000"/>
              <a:gd name="connsiteX195" fmla="*/ 6084290 w 6569477"/>
              <a:gd name="connsiteY195" fmla="*/ 6054467 h 6858000"/>
              <a:gd name="connsiteX196" fmla="*/ 6077403 w 6569477"/>
              <a:gd name="connsiteY196" fmla="*/ 6061350 h 6858000"/>
              <a:gd name="connsiteX197" fmla="*/ 6084290 w 6569477"/>
              <a:gd name="connsiteY197" fmla="*/ 6047585 h 6858000"/>
              <a:gd name="connsiteX198" fmla="*/ 6091178 w 6569477"/>
              <a:gd name="connsiteY198" fmla="*/ 6033821 h 6858000"/>
              <a:gd name="connsiteX199" fmla="*/ 6056740 w 6569477"/>
              <a:gd name="connsiteY199" fmla="*/ 6068231 h 6858000"/>
              <a:gd name="connsiteX200" fmla="*/ 6036078 w 6569477"/>
              <a:gd name="connsiteY200" fmla="*/ 6047587 h 6858000"/>
              <a:gd name="connsiteX201" fmla="*/ 5884558 w 6569477"/>
              <a:gd name="connsiteY201" fmla="*/ 6329737 h 6858000"/>
              <a:gd name="connsiteX202" fmla="*/ 5877670 w 6569477"/>
              <a:gd name="connsiteY202" fmla="*/ 6343502 h 6858000"/>
              <a:gd name="connsiteX203" fmla="*/ 5870783 w 6569477"/>
              <a:gd name="connsiteY203" fmla="*/ 6350383 h 6858000"/>
              <a:gd name="connsiteX204" fmla="*/ 5801910 w 6569477"/>
              <a:gd name="connsiteY204" fmla="*/ 6460490 h 6858000"/>
              <a:gd name="connsiteX205" fmla="*/ 5719261 w 6569477"/>
              <a:gd name="connsiteY205" fmla="*/ 6598128 h 6858000"/>
              <a:gd name="connsiteX206" fmla="*/ 5615952 w 6569477"/>
              <a:gd name="connsiteY206" fmla="*/ 6728880 h 6858000"/>
              <a:gd name="connsiteX207" fmla="*/ 5540191 w 6569477"/>
              <a:gd name="connsiteY207" fmla="*/ 6825223 h 6858000"/>
              <a:gd name="connsiteX208" fmla="*/ 5514417 w 6569477"/>
              <a:gd name="connsiteY208" fmla="*/ 6858000 h 6858000"/>
              <a:gd name="connsiteX209" fmla="*/ 5432172 w 6569477"/>
              <a:gd name="connsiteY209" fmla="*/ 6858000 h 6858000"/>
              <a:gd name="connsiteX210" fmla="*/ 5485092 w 6569477"/>
              <a:gd name="connsiteY210" fmla="*/ 6818343 h 6858000"/>
              <a:gd name="connsiteX211" fmla="*/ 5498867 w 6569477"/>
              <a:gd name="connsiteY211" fmla="*/ 6832106 h 6858000"/>
              <a:gd name="connsiteX212" fmla="*/ 5547078 w 6569477"/>
              <a:gd name="connsiteY212" fmla="*/ 6777051 h 6858000"/>
              <a:gd name="connsiteX213" fmla="*/ 5540191 w 6569477"/>
              <a:gd name="connsiteY213" fmla="*/ 6777052 h 6858000"/>
              <a:gd name="connsiteX214" fmla="*/ 5533303 w 6569477"/>
              <a:gd name="connsiteY214" fmla="*/ 6783935 h 6858000"/>
              <a:gd name="connsiteX215" fmla="*/ 5533304 w 6569477"/>
              <a:gd name="connsiteY215" fmla="*/ 6777052 h 6858000"/>
              <a:gd name="connsiteX216" fmla="*/ 5512641 w 6569477"/>
              <a:gd name="connsiteY216" fmla="*/ 6783935 h 6858000"/>
              <a:gd name="connsiteX217" fmla="*/ 5547078 w 6569477"/>
              <a:gd name="connsiteY217" fmla="*/ 6742645 h 6858000"/>
              <a:gd name="connsiteX218" fmla="*/ 5547077 w 6569477"/>
              <a:gd name="connsiteY218" fmla="*/ 6735761 h 6858000"/>
              <a:gd name="connsiteX219" fmla="*/ 5553964 w 6569477"/>
              <a:gd name="connsiteY219" fmla="*/ 6735759 h 6858000"/>
              <a:gd name="connsiteX220" fmla="*/ 5560853 w 6569477"/>
              <a:gd name="connsiteY220" fmla="*/ 6721997 h 6858000"/>
              <a:gd name="connsiteX221" fmla="*/ 5567740 w 6569477"/>
              <a:gd name="connsiteY221" fmla="*/ 6721999 h 6858000"/>
              <a:gd name="connsiteX222" fmla="*/ 5615951 w 6569477"/>
              <a:gd name="connsiteY222" fmla="*/ 6639417 h 6858000"/>
              <a:gd name="connsiteX223" fmla="*/ 5677937 w 6569477"/>
              <a:gd name="connsiteY223" fmla="*/ 6591244 h 6858000"/>
              <a:gd name="connsiteX224" fmla="*/ 5684824 w 6569477"/>
              <a:gd name="connsiteY224" fmla="*/ 6584361 h 6858000"/>
              <a:gd name="connsiteX225" fmla="*/ 5698599 w 6569477"/>
              <a:gd name="connsiteY225" fmla="*/ 6570599 h 6858000"/>
              <a:gd name="connsiteX226" fmla="*/ 5698600 w 6569477"/>
              <a:gd name="connsiteY226" fmla="*/ 6577480 h 6858000"/>
              <a:gd name="connsiteX227" fmla="*/ 5691712 w 6569477"/>
              <a:gd name="connsiteY227" fmla="*/ 6584363 h 6858000"/>
              <a:gd name="connsiteX228" fmla="*/ 5691711 w 6569477"/>
              <a:gd name="connsiteY228" fmla="*/ 6591244 h 6858000"/>
              <a:gd name="connsiteX229" fmla="*/ 5719261 w 6569477"/>
              <a:gd name="connsiteY229" fmla="*/ 6543072 h 6858000"/>
              <a:gd name="connsiteX230" fmla="*/ 5712373 w 6569477"/>
              <a:gd name="connsiteY230" fmla="*/ 6549953 h 6858000"/>
              <a:gd name="connsiteX231" fmla="*/ 5712373 w 6569477"/>
              <a:gd name="connsiteY231" fmla="*/ 6543070 h 6858000"/>
              <a:gd name="connsiteX232" fmla="*/ 5712374 w 6569477"/>
              <a:gd name="connsiteY232" fmla="*/ 6536189 h 6858000"/>
              <a:gd name="connsiteX233" fmla="*/ 5698599 w 6569477"/>
              <a:gd name="connsiteY233" fmla="*/ 6543072 h 6858000"/>
              <a:gd name="connsiteX234" fmla="*/ 5733036 w 6569477"/>
              <a:gd name="connsiteY234" fmla="*/ 6508664 h 6858000"/>
              <a:gd name="connsiteX235" fmla="*/ 5739923 w 6569477"/>
              <a:gd name="connsiteY235" fmla="*/ 6501783 h 6858000"/>
              <a:gd name="connsiteX236" fmla="*/ 5745949 w 6569477"/>
              <a:gd name="connsiteY236" fmla="*/ 6498341 h 6858000"/>
              <a:gd name="connsiteX237" fmla="*/ 5746479 w 6569477"/>
              <a:gd name="connsiteY237" fmla="*/ 6496223 h 6858000"/>
              <a:gd name="connsiteX238" fmla="*/ 5774791 w 6569477"/>
              <a:gd name="connsiteY238" fmla="*/ 6472212 h 6858000"/>
              <a:gd name="connsiteX239" fmla="*/ 5863896 w 6569477"/>
              <a:gd name="connsiteY239" fmla="*/ 6343502 h 6858000"/>
              <a:gd name="connsiteX240" fmla="*/ 5870782 w 6569477"/>
              <a:gd name="connsiteY240" fmla="*/ 6336621 h 6858000"/>
              <a:gd name="connsiteX241" fmla="*/ 5877670 w 6569477"/>
              <a:gd name="connsiteY241" fmla="*/ 6322854 h 6858000"/>
              <a:gd name="connsiteX242" fmla="*/ 5877670 w 6569477"/>
              <a:gd name="connsiteY242" fmla="*/ 6329736 h 6858000"/>
              <a:gd name="connsiteX243" fmla="*/ 5896073 w 6569477"/>
              <a:gd name="connsiteY243" fmla="*/ 6274575 h 6858000"/>
              <a:gd name="connsiteX244" fmla="*/ 5897128 w 6569477"/>
              <a:gd name="connsiteY244" fmla="*/ 6268192 h 6858000"/>
              <a:gd name="connsiteX245" fmla="*/ 5897471 w 6569477"/>
              <a:gd name="connsiteY245" fmla="*/ 6267801 h 6858000"/>
              <a:gd name="connsiteX246" fmla="*/ 5898331 w 6569477"/>
              <a:gd name="connsiteY246" fmla="*/ 6260920 h 6858000"/>
              <a:gd name="connsiteX247" fmla="*/ 5897128 w 6569477"/>
              <a:gd name="connsiteY247" fmla="*/ 6268192 h 6858000"/>
              <a:gd name="connsiteX248" fmla="*/ 5891445 w 6569477"/>
              <a:gd name="connsiteY248" fmla="*/ 6274682 h 6858000"/>
              <a:gd name="connsiteX249" fmla="*/ 5884558 w 6569477"/>
              <a:gd name="connsiteY249" fmla="*/ 6274684 h 6858000"/>
              <a:gd name="connsiteX250" fmla="*/ 5891444 w 6569477"/>
              <a:gd name="connsiteY250" fmla="*/ 6260922 h 6858000"/>
              <a:gd name="connsiteX251" fmla="*/ 5891445 w 6569477"/>
              <a:gd name="connsiteY251" fmla="*/ 6258416 h 6858000"/>
              <a:gd name="connsiteX252" fmla="*/ 5894028 w 6569477"/>
              <a:gd name="connsiteY252" fmla="*/ 6254899 h 6858000"/>
              <a:gd name="connsiteX253" fmla="*/ 5898332 w 6569477"/>
              <a:gd name="connsiteY253" fmla="*/ 6247155 h 6858000"/>
              <a:gd name="connsiteX254" fmla="*/ 5891444 w 6569477"/>
              <a:gd name="connsiteY254" fmla="*/ 6254039 h 6858000"/>
              <a:gd name="connsiteX255" fmla="*/ 5891445 w 6569477"/>
              <a:gd name="connsiteY255" fmla="*/ 6258416 h 6858000"/>
              <a:gd name="connsiteX256" fmla="*/ 5884558 w 6569477"/>
              <a:gd name="connsiteY256" fmla="*/ 6267801 h 6858000"/>
              <a:gd name="connsiteX257" fmla="*/ 6022303 w 6569477"/>
              <a:gd name="connsiteY257" fmla="*/ 5992532 h 6858000"/>
              <a:gd name="connsiteX258" fmla="*/ 6049854 w 6569477"/>
              <a:gd name="connsiteY258" fmla="*/ 5958122 h 6858000"/>
              <a:gd name="connsiteX259" fmla="*/ 6042968 w 6569477"/>
              <a:gd name="connsiteY259" fmla="*/ 5944358 h 6858000"/>
              <a:gd name="connsiteX260" fmla="*/ 6049853 w 6569477"/>
              <a:gd name="connsiteY260" fmla="*/ 5937477 h 6858000"/>
              <a:gd name="connsiteX261" fmla="*/ 6056739 w 6569477"/>
              <a:gd name="connsiteY261" fmla="*/ 5923714 h 6858000"/>
              <a:gd name="connsiteX262" fmla="*/ 6110010 w 6569477"/>
              <a:gd name="connsiteY262" fmla="*/ 5829842 h 6858000"/>
              <a:gd name="connsiteX263" fmla="*/ 6122376 w 6569477"/>
              <a:gd name="connsiteY263" fmla="*/ 5811522 h 6858000"/>
              <a:gd name="connsiteX264" fmla="*/ 6124752 w 6569477"/>
              <a:gd name="connsiteY264" fmla="*/ 5810165 h 6858000"/>
              <a:gd name="connsiteX265" fmla="*/ 6125614 w 6569477"/>
              <a:gd name="connsiteY265" fmla="*/ 5806724 h 6858000"/>
              <a:gd name="connsiteX266" fmla="*/ 6122376 w 6569477"/>
              <a:gd name="connsiteY266" fmla="*/ 5811522 h 6858000"/>
              <a:gd name="connsiteX267" fmla="*/ 6118726 w 6569477"/>
              <a:gd name="connsiteY267" fmla="*/ 5813605 h 6858000"/>
              <a:gd name="connsiteX268" fmla="*/ 6111839 w 6569477"/>
              <a:gd name="connsiteY268" fmla="*/ 5806722 h 6858000"/>
              <a:gd name="connsiteX269" fmla="*/ 6118725 w 6569477"/>
              <a:gd name="connsiteY269" fmla="*/ 5799843 h 6858000"/>
              <a:gd name="connsiteX270" fmla="*/ 6118726 w 6569477"/>
              <a:gd name="connsiteY270" fmla="*/ 5792960 h 6858000"/>
              <a:gd name="connsiteX271" fmla="*/ 6180713 w 6569477"/>
              <a:gd name="connsiteY271" fmla="*/ 5682851 h 6858000"/>
              <a:gd name="connsiteX272" fmla="*/ 6242698 w 6569477"/>
              <a:gd name="connsiteY272" fmla="*/ 5517691 h 6858000"/>
              <a:gd name="connsiteX273" fmla="*/ 6031724 w 6569477"/>
              <a:gd name="connsiteY273" fmla="*/ 5503741 h 6858000"/>
              <a:gd name="connsiteX274" fmla="*/ 6030787 w 6569477"/>
              <a:gd name="connsiteY274" fmla="*/ 5503894 h 6858000"/>
              <a:gd name="connsiteX275" fmla="*/ 6006746 w 6569477"/>
              <a:gd name="connsiteY275" fmla="*/ 5510028 h 6858000"/>
              <a:gd name="connsiteX276" fmla="*/ 5958107 w 6569477"/>
              <a:gd name="connsiteY276" fmla="*/ 5613697 h 6858000"/>
              <a:gd name="connsiteX277" fmla="*/ 5918354 w 6569477"/>
              <a:gd name="connsiteY277" fmla="*/ 5687414 h 6858000"/>
              <a:gd name="connsiteX278" fmla="*/ 5923128 w 6569477"/>
              <a:gd name="connsiteY278" fmla="*/ 5688762 h 6858000"/>
              <a:gd name="connsiteX279" fmla="*/ 5945484 w 6569477"/>
              <a:gd name="connsiteY279" fmla="*/ 5701131 h 6858000"/>
              <a:gd name="connsiteX280" fmla="*/ 6002207 w 6569477"/>
              <a:gd name="connsiteY280" fmla="*/ 5562534 h 6858000"/>
              <a:gd name="connsiteX281" fmla="*/ 4900498 w 6569477"/>
              <a:gd name="connsiteY281" fmla="*/ 5370762 h 6858000"/>
              <a:gd name="connsiteX282" fmla="*/ 4900627 w 6569477"/>
              <a:gd name="connsiteY282" fmla="*/ 5371339 h 6858000"/>
              <a:gd name="connsiteX283" fmla="*/ 4890083 w 6569477"/>
              <a:gd name="connsiteY283" fmla="*/ 5387153 h 6858000"/>
              <a:gd name="connsiteX284" fmla="*/ 6059700 w 6569477"/>
              <a:gd name="connsiteY284" fmla="*/ 5339561 h 6858000"/>
              <a:gd name="connsiteX285" fmla="*/ 6048904 w 6569477"/>
              <a:gd name="connsiteY285" fmla="*/ 5362569 h 6858000"/>
              <a:gd name="connsiteX286" fmla="*/ 5960539 w 6569477"/>
              <a:gd name="connsiteY286" fmla="*/ 5532008 h 6858000"/>
              <a:gd name="connsiteX287" fmla="*/ 5934065 w 6569477"/>
              <a:gd name="connsiteY287" fmla="*/ 5610445 h 6858000"/>
              <a:gd name="connsiteX288" fmla="*/ 5937012 w 6569477"/>
              <a:gd name="connsiteY288" fmla="*/ 5610037 h 6858000"/>
              <a:gd name="connsiteX289" fmla="*/ 5948427 w 6569477"/>
              <a:gd name="connsiteY289" fmla="*/ 5612905 h 6858000"/>
              <a:gd name="connsiteX290" fmla="*/ 6012835 w 6569477"/>
              <a:gd name="connsiteY290" fmla="*/ 5441778 h 6858000"/>
              <a:gd name="connsiteX291" fmla="*/ 6060534 w 6569477"/>
              <a:gd name="connsiteY291" fmla="*/ 5347774 h 6858000"/>
              <a:gd name="connsiteX292" fmla="*/ 5092541 w 6569477"/>
              <a:gd name="connsiteY292" fmla="*/ 5302798 h 6858000"/>
              <a:gd name="connsiteX293" fmla="*/ 5084105 w 6569477"/>
              <a:gd name="connsiteY293" fmla="*/ 5311234 h 6858000"/>
              <a:gd name="connsiteX294" fmla="*/ 5092541 w 6569477"/>
              <a:gd name="connsiteY294" fmla="*/ 5302798 h 6858000"/>
              <a:gd name="connsiteX295" fmla="*/ 4274497 w 6569477"/>
              <a:gd name="connsiteY295" fmla="*/ 5281926 h 6858000"/>
              <a:gd name="connsiteX296" fmla="*/ 4273967 w 6569477"/>
              <a:gd name="connsiteY296" fmla="*/ 5284044 h 6858000"/>
              <a:gd name="connsiteX297" fmla="*/ 4267941 w 6569477"/>
              <a:gd name="connsiteY297" fmla="*/ 5287486 h 6858000"/>
              <a:gd name="connsiteX298" fmla="*/ 6147025 w 6569477"/>
              <a:gd name="connsiteY298" fmla="*/ 5207320 h 6858000"/>
              <a:gd name="connsiteX299" fmla="*/ 6127664 w 6569477"/>
              <a:gd name="connsiteY299" fmla="*/ 5251775 h 6858000"/>
              <a:gd name="connsiteX300" fmla="*/ 6127242 w 6569477"/>
              <a:gd name="connsiteY300" fmla="*/ 5251844 h 6858000"/>
              <a:gd name="connsiteX301" fmla="*/ 6127919 w 6569477"/>
              <a:gd name="connsiteY301" fmla="*/ 5262990 h 6858000"/>
              <a:gd name="connsiteX302" fmla="*/ 6131360 w 6569477"/>
              <a:gd name="connsiteY302" fmla="*/ 5253356 h 6858000"/>
              <a:gd name="connsiteX303" fmla="*/ 5028123 w 6569477"/>
              <a:gd name="connsiteY303" fmla="*/ 5195433 h 6858000"/>
              <a:gd name="connsiteX304" fmla="*/ 5025054 w 6569477"/>
              <a:gd name="connsiteY304" fmla="*/ 5201570 h 6858000"/>
              <a:gd name="connsiteX305" fmla="*/ 5025055 w 6569477"/>
              <a:gd name="connsiteY305" fmla="*/ 5210004 h 6858000"/>
              <a:gd name="connsiteX306" fmla="*/ 5016618 w 6569477"/>
              <a:gd name="connsiteY306" fmla="*/ 5218441 h 6858000"/>
              <a:gd name="connsiteX307" fmla="*/ 5016619 w 6569477"/>
              <a:gd name="connsiteY307" fmla="*/ 5201568 h 6858000"/>
              <a:gd name="connsiteX308" fmla="*/ 5038512 w 6569477"/>
              <a:gd name="connsiteY308" fmla="*/ 5179677 h 6858000"/>
              <a:gd name="connsiteX309" fmla="*/ 5030458 w 6569477"/>
              <a:gd name="connsiteY309" fmla="*/ 5194189 h 6858000"/>
              <a:gd name="connsiteX310" fmla="*/ 5028123 w 6569477"/>
              <a:gd name="connsiteY310" fmla="*/ 5195433 h 6858000"/>
              <a:gd name="connsiteX311" fmla="*/ 5033492 w 6569477"/>
              <a:gd name="connsiteY311" fmla="*/ 5184698 h 6858000"/>
              <a:gd name="connsiteX312" fmla="*/ 5051826 w 6569477"/>
              <a:gd name="connsiteY312" fmla="*/ 5150955 h 6858000"/>
              <a:gd name="connsiteX313" fmla="*/ 5058797 w 6569477"/>
              <a:gd name="connsiteY313" fmla="*/ 5150956 h 6858000"/>
              <a:gd name="connsiteX314" fmla="*/ 5041926 w 6569477"/>
              <a:gd name="connsiteY314" fmla="*/ 5176263 h 6858000"/>
              <a:gd name="connsiteX315" fmla="*/ 5038512 w 6569477"/>
              <a:gd name="connsiteY315" fmla="*/ 5179677 h 6858000"/>
              <a:gd name="connsiteX316" fmla="*/ 5045089 w 6569477"/>
              <a:gd name="connsiteY316" fmla="*/ 5167825 h 6858000"/>
              <a:gd name="connsiteX317" fmla="*/ 5057164 w 6569477"/>
              <a:gd name="connsiteY317" fmla="*/ 5137575 h 6858000"/>
              <a:gd name="connsiteX318" fmla="*/ 5051826 w 6569477"/>
              <a:gd name="connsiteY318" fmla="*/ 5150955 h 6858000"/>
              <a:gd name="connsiteX319" fmla="*/ 5050362 w 6569477"/>
              <a:gd name="connsiteY319" fmla="*/ 5150956 h 6858000"/>
              <a:gd name="connsiteX320" fmla="*/ 4431848 w 6569477"/>
              <a:gd name="connsiteY320" fmla="*/ 5083476 h 6858000"/>
              <a:gd name="connsiteX321" fmla="*/ 4414009 w 6569477"/>
              <a:gd name="connsiteY321" fmla="*/ 5091602 h 6858000"/>
              <a:gd name="connsiteX322" fmla="*/ 4405686 w 6569477"/>
              <a:gd name="connsiteY322" fmla="*/ 5115441 h 6858000"/>
              <a:gd name="connsiteX323" fmla="*/ 4405685 w 6569477"/>
              <a:gd name="connsiteY323" fmla="*/ 5108559 h 6858000"/>
              <a:gd name="connsiteX324" fmla="*/ 4398800 w 6569477"/>
              <a:gd name="connsiteY324" fmla="*/ 5122323 h 6858000"/>
              <a:gd name="connsiteX325" fmla="*/ 4391913 w 6569477"/>
              <a:gd name="connsiteY325" fmla="*/ 5129203 h 6858000"/>
              <a:gd name="connsiteX326" fmla="*/ 4302808 w 6569477"/>
              <a:gd name="connsiteY326" fmla="*/ 5257916 h 6858000"/>
              <a:gd name="connsiteX327" fmla="*/ 4274497 w 6569477"/>
              <a:gd name="connsiteY327" fmla="*/ 5281926 h 6858000"/>
              <a:gd name="connsiteX328" fmla="*/ 4274828 w 6569477"/>
              <a:gd name="connsiteY328" fmla="*/ 5280603 h 6858000"/>
              <a:gd name="connsiteX329" fmla="*/ 4267941 w 6569477"/>
              <a:gd name="connsiteY329" fmla="*/ 5273721 h 6858000"/>
              <a:gd name="connsiteX330" fmla="*/ 4267941 w 6569477"/>
              <a:gd name="connsiteY330" fmla="*/ 5280603 h 6858000"/>
              <a:gd name="connsiteX331" fmla="*/ 4267941 w 6569477"/>
              <a:gd name="connsiteY331" fmla="*/ 5287486 h 6858000"/>
              <a:gd name="connsiteX332" fmla="*/ 4261052 w 6569477"/>
              <a:gd name="connsiteY332" fmla="*/ 5294367 h 6858000"/>
              <a:gd name="connsiteX333" fmla="*/ 4226617 w 6569477"/>
              <a:gd name="connsiteY333" fmla="*/ 5328775 h 6858000"/>
              <a:gd name="connsiteX334" fmla="*/ 4240390 w 6569477"/>
              <a:gd name="connsiteY334" fmla="*/ 5321894 h 6858000"/>
              <a:gd name="connsiteX335" fmla="*/ 4240389 w 6569477"/>
              <a:gd name="connsiteY335" fmla="*/ 5328775 h 6858000"/>
              <a:gd name="connsiteX336" fmla="*/ 4240390 w 6569477"/>
              <a:gd name="connsiteY336" fmla="*/ 5335658 h 6858000"/>
              <a:gd name="connsiteX337" fmla="*/ 4247279 w 6569477"/>
              <a:gd name="connsiteY337" fmla="*/ 5328773 h 6858000"/>
              <a:gd name="connsiteX338" fmla="*/ 4219728 w 6569477"/>
              <a:gd name="connsiteY338" fmla="*/ 5376947 h 6858000"/>
              <a:gd name="connsiteX339" fmla="*/ 4219727 w 6569477"/>
              <a:gd name="connsiteY339" fmla="*/ 5370066 h 6858000"/>
              <a:gd name="connsiteX340" fmla="*/ 4226616 w 6569477"/>
              <a:gd name="connsiteY340" fmla="*/ 5363185 h 6858000"/>
              <a:gd name="connsiteX341" fmla="*/ 4226617 w 6569477"/>
              <a:gd name="connsiteY341" fmla="*/ 5356304 h 6858000"/>
              <a:gd name="connsiteX342" fmla="*/ 4212842 w 6569477"/>
              <a:gd name="connsiteY342" fmla="*/ 5370066 h 6858000"/>
              <a:gd name="connsiteX343" fmla="*/ 4205955 w 6569477"/>
              <a:gd name="connsiteY343" fmla="*/ 5376946 h 6858000"/>
              <a:gd name="connsiteX344" fmla="*/ 4143968 w 6569477"/>
              <a:gd name="connsiteY344" fmla="*/ 5425119 h 6858000"/>
              <a:gd name="connsiteX345" fmla="*/ 4114698 w 6569477"/>
              <a:gd name="connsiteY345" fmla="*/ 5468991 h 6858000"/>
              <a:gd name="connsiteX346" fmla="*/ 4106774 w 6569477"/>
              <a:gd name="connsiteY346" fmla="*/ 5485182 h 6858000"/>
              <a:gd name="connsiteX347" fmla="*/ 4105934 w 6569477"/>
              <a:gd name="connsiteY347" fmla="*/ 5519940 h 6858000"/>
              <a:gd name="connsiteX348" fmla="*/ 4076469 w 6569477"/>
              <a:gd name="connsiteY348" fmla="*/ 5566880 h 6858000"/>
              <a:gd name="connsiteX349" fmla="*/ 4038190 w 6569477"/>
              <a:gd name="connsiteY349" fmla="*/ 5604898 h 6858000"/>
              <a:gd name="connsiteX350" fmla="*/ 4036241 w 6569477"/>
              <a:gd name="connsiteY350" fmla="*/ 5607124 h 6858000"/>
              <a:gd name="connsiteX351" fmla="*/ 4050421 w 6569477"/>
              <a:gd name="connsiteY351" fmla="*/ 5633545 h 6858000"/>
              <a:gd name="connsiteX352" fmla="*/ 4143968 w 6569477"/>
              <a:gd name="connsiteY352" fmla="*/ 5514583 h 6858000"/>
              <a:gd name="connsiteX353" fmla="*/ 4247279 w 6569477"/>
              <a:gd name="connsiteY353" fmla="*/ 5383830 h 6858000"/>
              <a:gd name="connsiteX354" fmla="*/ 4329927 w 6569477"/>
              <a:gd name="connsiteY354" fmla="*/ 5246195 h 6858000"/>
              <a:gd name="connsiteX355" fmla="*/ 4398800 w 6569477"/>
              <a:gd name="connsiteY355" fmla="*/ 5136086 h 6858000"/>
              <a:gd name="connsiteX356" fmla="*/ 4405686 w 6569477"/>
              <a:gd name="connsiteY356" fmla="*/ 5129203 h 6858000"/>
              <a:gd name="connsiteX357" fmla="*/ 4412575 w 6569477"/>
              <a:gd name="connsiteY357" fmla="*/ 5115438 h 6858000"/>
              <a:gd name="connsiteX358" fmla="*/ 4424641 w 6569477"/>
              <a:gd name="connsiteY358" fmla="*/ 5024444 h 6858000"/>
              <a:gd name="connsiteX359" fmla="*/ 4412574 w 6569477"/>
              <a:gd name="connsiteY359" fmla="*/ 5053506 h 6858000"/>
              <a:gd name="connsiteX360" fmla="*/ 4419461 w 6569477"/>
              <a:gd name="connsiteY360" fmla="*/ 5044121 h 6858000"/>
              <a:gd name="connsiteX361" fmla="*/ 4419461 w 6569477"/>
              <a:gd name="connsiteY361" fmla="*/ 5046624 h 6858000"/>
              <a:gd name="connsiteX362" fmla="*/ 4412574 w 6569477"/>
              <a:gd name="connsiteY362" fmla="*/ 5060387 h 6858000"/>
              <a:gd name="connsiteX363" fmla="*/ 4416932 w 6569477"/>
              <a:gd name="connsiteY363" fmla="*/ 5060387 h 6858000"/>
              <a:gd name="connsiteX364" fmla="*/ 4420817 w 6569477"/>
              <a:gd name="connsiteY364" fmla="*/ 5042274 h 6858000"/>
              <a:gd name="connsiteX365" fmla="*/ 4419461 w 6569477"/>
              <a:gd name="connsiteY365" fmla="*/ 5044121 h 6858000"/>
              <a:gd name="connsiteX366" fmla="*/ 4419462 w 6569477"/>
              <a:gd name="connsiteY366" fmla="*/ 5039742 h 6858000"/>
              <a:gd name="connsiteX367" fmla="*/ 4421877 w 6569477"/>
              <a:gd name="connsiteY367" fmla="*/ 5037328 h 6858000"/>
              <a:gd name="connsiteX368" fmla="*/ 6184910 w 6569477"/>
              <a:gd name="connsiteY368" fmla="*/ 5000207 h 6858000"/>
              <a:gd name="connsiteX369" fmla="*/ 6182308 w 6569477"/>
              <a:gd name="connsiteY369" fmla="*/ 5002382 h 6858000"/>
              <a:gd name="connsiteX370" fmla="*/ 6184369 w 6569477"/>
              <a:gd name="connsiteY370" fmla="*/ 5004325 h 6858000"/>
              <a:gd name="connsiteX371" fmla="*/ 6185038 w 6569477"/>
              <a:gd name="connsiteY371" fmla="*/ 5003800 h 6858000"/>
              <a:gd name="connsiteX372" fmla="*/ 4530169 w 6569477"/>
              <a:gd name="connsiteY372" fmla="*/ 4904952 h 6858000"/>
              <a:gd name="connsiteX373" fmla="*/ 4471060 w 6569477"/>
              <a:gd name="connsiteY373" fmla="*/ 5018446 h 6858000"/>
              <a:gd name="connsiteX374" fmla="*/ 4496083 w 6569477"/>
              <a:gd name="connsiteY374" fmla="*/ 4976946 h 6858000"/>
              <a:gd name="connsiteX375" fmla="*/ 5279291 w 6569477"/>
              <a:gd name="connsiteY375" fmla="*/ 4811201 h 6858000"/>
              <a:gd name="connsiteX376" fmla="*/ 5278126 w 6569477"/>
              <a:gd name="connsiteY376" fmla="*/ 4830398 h 6858000"/>
              <a:gd name="connsiteX377" fmla="*/ 5278126 w 6569477"/>
              <a:gd name="connsiteY377" fmla="*/ 4821965 h 6858000"/>
              <a:gd name="connsiteX378" fmla="*/ 5278125 w 6569477"/>
              <a:gd name="connsiteY378" fmla="*/ 4813529 h 6858000"/>
              <a:gd name="connsiteX379" fmla="*/ 4639857 w 6569477"/>
              <a:gd name="connsiteY379" fmla="*/ 4771353 h 6858000"/>
              <a:gd name="connsiteX380" fmla="*/ 4641578 w 6569477"/>
              <a:gd name="connsiteY380" fmla="*/ 4771353 h 6858000"/>
              <a:gd name="connsiteX381" fmla="*/ 4639859 w 6569477"/>
              <a:gd name="connsiteY381" fmla="*/ 4778235 h 6858000"/>
              <a:gd name="connsiteX382" fmla="*/ 4639857 w 6569477"/>
              <a:gd name="connsiteY382" fmla="*/ 4771353 h 6858000"/>
              <a:gd name="connsiteX383" fmla="*/ 6300040 w 6569477"/>
              <a:gd name="connsiteY383" fmla="*/ 4758666 h 6858000"/>
              <a:gd name="connsiteX384" fmla="*/ 6294570 w 6569477"/>
              <a:gd name="connsiteY384" fmla="*/ 4787455 h 6858000"/>
              <a:gd name="connsiteX385" fmla="*/ 6297038 w 6569477"/>
              <a:gd name="connsiteY385" fmla="*/ 4785392 h 6858000"/>
              <a:gd name="connsiteX386" fmla="*/ 6301896 w 6569477"/>
              <a:gd name="connsiteY386" fmla="*/ 4759338 h 6858000"/>
              <a:gd name="connsiteX387" fmla="*/ 4624114 w 6569477"/>
              <a:gd name="connsiteY387" fmla="*/ 4714333 h 6858000"/>
              <a:gd name="connsiteX388" fmla="*/ 4608083 w 6569477"/>
              <a:gd name="connsiteY388" fmla="*/ 4755346 h 6858000"/>
              <a:gd name="connsiteX389" fmla="*/ 4566989 w 6569477"/>
              <a:gd name="connsiteY389" fmla="*/ 4834251 h 6858000"/>
              <a:gd name="connsiteX390" fmla="*/ 4579591 w 6569477"/>
              <a:gd name="connsiteY390" fmla="*/ 4838449 h 6858000"/>
              <a:gd name="connsiteX391" fmla="*/ 4584759 w 6569477"/>
              <a:gd name="connsiteY391" fmla="*/ 4853934 h 6858000"/>
              <a:gd name="connsiteX392" fmla="*/ 4619195 w 6569477"/>
              <a:gd name="connsiteY392" fmla="*/ 4819526 h 6858000"/>
              <a:gd name="connsiteX393" fmla="*/ 4612310 w 6569477"/>
              <a:gd name="connsiteY393" fmla="*/ 4833285 h 6858000"/>
              <a:gd name="connsiteX394" fmla="*/ 4605419 w 6569477"/>
              <a:gd name="connsiteY394" fmla="*/ 4847052 h 6858000"/>
              <a:gd name="connsiteX395" fmla="*/ 4612308 w 6569477"/>
              <a:gd name="connsiteY395" fmla="*/ 4840169 h 6858000"/>
              <a:gd name="connsiteX396" fmla="*/ 4619195 w 6569477"/>
              <a:gd name="connsiteY396" fmla="*/ 4826408 h 6858000"/>
              <a:gd name="connsiteX397" fmla="*/ 4626081 w 6569477"/>
              <a:gd name="connsiteY397" fmla="*/ 4819526 h 6858000"/>
              <a:gd name="connsiteX398" fmla="*/ 4646742 w 6569477"/>
              <a:gd name="connsiteY398" fmla="*/ 4785116 h 6858000"/>
              <a:gd name="connsiteX399" fmla="*/ 4646742 w 6569477"/>
              <a:gd name="connsiteY399" fmla="*/ 4778236 h 6858000"/>
              <a:gd name="connsiteX400" fmla="*/ 4646742 w 6569477"/>
              <a:gd name="connsiteY400" fmla="*/ 4771353 h 6858000"/>
              <a:gd name="connsiteX401" fmla="*/ 4641578 w 6569477"/>
              <a:gd name="connsiteY401" fmla="*/ 4771353 h 6858000"/>
              <a:gd name="connsiteX402" fmla="*/ 4643300 w 6569477"/>
              <a:gd name="connsiteY402" fmla="*/ 4764470 h 6858000"/>
              <a:gd name="connsiteX403" fmla="*/ 4646744 w 6569477"/>
              <a:gd name="connsiteY403" fmla="*/ 4750706 h 6858000"/>
              <a:gd name="connsiteX404" fmla="*/ 4612308 w 6569477"/>
              <a:gd name="connsiteY404" fmla="*/ 4771353 h 6858000"/>
              <a:gd name="connsiteX405" fmla="*/ 4626081 w 6569477"/>
              <a:gd name="connsiteY405" fmla="*/ 4716301 h 6858000"/>
              <a:gd name="connsiteX406" fmla="*/ 4626083 w 6569477"/>
              <a:gd name="connsiteY406" fmla="*/ 4709296 h 6858000"/>
              <a:gd name="connsiteX407" fmla="*/ 4626036 w 6569477"/>
              <a:gd name="connsiteY407" fmla="*/ 4709417 h 6858000"/>
              <a:gd name="connsiteX408" fmla="*/ 4626083 w 6569477"/>
              <a:gd name="connsiteY408" fmla="*/ 4709417 h 6858000"/>
              <a:gd name="connsiteX409" fmla="*/ 4669890 w 6569477"/>
              <a:gd name="connsiteY409" fmla="*/ 4597214 h 6858000"/>
              <a:gd name="connsiteX410" fmla="*/ 4652597 w 6569477"/>
              <a:gd name="connsiteY410" fmla="*/ 4641464 h 6858000"/>
              <a:gd name="connsiteX411" fmla="*/ 4662239 w 6569477"/>
              <a:gd name="connsiteY411" fmla="*/ 4624254 h 6858000"/>
              <a:gd name="connsiteX412" fmla="*/ 4670635 w 6569477"/>
              <a:gd name="connsiteY412" fmla="*/ 4600705 h 6858000"/>
              <a:gd name="connsiteX413" fmla="*/ 6312651 w 6569477"/>
              <a:gd name="connsiteY413" fmla="*/ 4449732 h 6858000"/>
              <a:gd name="connsiteX414" fmla="*/ 6267859 w 6569477"/>
              <a:gd name="connsiteY414" fmla="*/ 4610691 h 6858000"/>
              <a:gd name="connsiteX415" fmla="*/ 6182372 w 6569477"/>
              <a:gd name="connsiteY415" fmla="*/ 4871073 h 6858000"/>
              <a:gd name="connsiteX416" fmla="*/ 5921253 w 6569477"/>
              <a:gd name="connsiteY416" fmla="*/ 5525765 h 6858000"/>
              <a:gd name="connsiteX417" fmla="*/ 5877945 w 6569477"/>
              <a:gd name="connsiteY417" fmla="*/ 5612921 h 6858000"/>
              <a:gd name="connsiteX418" fmla="*/ 5913709 w 6569477"/>
              <a:gd name="connsiteY418" fmla="*/ 5556906 h 6858000"/>
              <a:gd name="connsiteX419" fmla="*/ 6019724 w 6569477"/>
              <a:gd name="connsiteY419" fmla="*/ 5360027 h 6858000"/>
              <a:gd name="connsiteX420" fmla="*/ 6039225 w 6569477"/>
              <a:gd name="connsiteY420" fmla="*/ 5361777 h 6858000"/>
              <a:gd name="connsiteX421" fmla="*/ 6048547 w 6569477"/>
              <a:gd name="connsiteY421" fmla="*/ 5341824 h 6858000"/>
              <a:gd name="connsiteX422" fmla="*/ 6046345 w 6569477"/>
              <a:gd name="connsiteY422" fmla="*/ 5341588 h 6858000"/>
              <a:gd name="connsiteX423" fmla="*/ 6084294 w 6569477"/>
              <a:gd name="connsiteY423" fmla="*/ 5246712 h 6858000"/>
              <a:gd name="connsiteX424" fmla="*/ 6089991 w 6569477"/>
              <a:gd name="connsiteY424" fmla="*/ 5252078 h 6858000"/>
              <a:gd name="connsiteX425" fmla="*/ 6098822 w 6569477"/>
              <a:gd name="connsiteY425" fmla="*/ 5228225 h 6858000"/>
              <a:gd name="connsiteX426" fmla="*/ 6103633 w 6569477"/>
              <a:gd name="connsiteY426" fmla="*/ 5190650 h 6858000"/>
              <a:gd name="connsiteX427" fmla="*/ 6151332 w 6569477"/>
              <a:gd name="connsiteY427" fmla="*/ 5096646 h 6858000"/>
              <a:gd name="connsiteX428" fmla="*/ 6137143 w 6569477"/>
              <a:gd name="connsiteY428" fmla="*/ 5090460 h 6858000"/>
              <a:gd name="connsiteX429" fmla="*/ 6155791 w 6569477"/>
              <a:gd name="connsiteY429" fmla="*/ 5046678 h 6858000"/>
              <a:gd name="connsiteX430" fmla="*/ 6163274 w 6569477"/>
              <a:gd name="connsiteY430" fmla="*/ 5026869 h 6858000"/>
              <a:gd name="connsiteX431" fmla="*/ 6160038 w 6569477"/>
              <a:gd name="connsiteY431" fmla="*/ 5031146 h 6858000"/>
              <a:gd name="connsiteX432" fmla="*/ 6158362 w 6569477"/>
              <a:gd name="connsiteY432" fmla="*/ 5022395 h 6858000"/>
              <a:gd name="connsiteX433" fmla="*/ 6191781 w 6569477"/>
              <a:gd name="connsiteY433" fmla="*/ 4868143 h 6858000"/>
              <a:gd name="connsiteX434" fmla="*/ 6200750 w 6569477"/>
              <a:gd name="connsiteY434" fmla="*/ 4932832 h 6858000"/>
              <a:gd name="connsiteX435" fmla="*/ 6218420 w 6569477"/>
              <a:gd name="connsiteY435" fmla="*/ 4900018 h 6858000"/>
              <a:gd name="connsiteX436" fmla="*/ 6222771 w 6569477"/>
              <a:gd name="connsiteY436" fmla="*/ 4851267 h 6858000"/>
              <a:gd name="connsiteX437" fmla="*/ 6309018 w 6569477"/>
              <a:gd name="connsiteY437" fmla="*/ 4490449 h 6858000"/>
              <a:gd name="connsiteX438" fmla="*/ 6312390 w 6569477"/>
              <a:gd name="connsiteY438" fmla="*/ 4452667 h 6858000"/>
              <a:gd name="connsiteX439" fmla="*/ 4770714 w 6569477"/>
              <a:gd name="connsiteY439" fmla="*/ 4303393 h 6858000"/>
              <a:gd name="connsiteX440" fmla="*/ 4768098 w 6569477"/>
              <a:gd name="connsiteY440" fmla="*/ 4309185 h 6858000"/>
              <a:gd name="connsiteX441" fmla="*/ 4730786 w 6569477"/>
              <a:gd name="connsiteY441" fmla="*/ 4441413 h 6858000"/>
              <a:gd name="connsiteX442" fmla="*/ 4697881 w 6569477"/>
              <a:gd name="connsiteY442" fmla="*/ 4525604 h 6858000"/>
              <a:gd name="connsiteX443" fmla="*/ 4705286 w 6569477"/>
              <a:gd name="connsiteY443" fmla="*/ 4517587 h 6858000"/>
              <a:gd name="connsiteX444" fmla="*/ 4736280 w 6569477"/>
              <a:gd name="connsiteY444" fmla="*/ 4447908 h 6858000"/>
              <a:gd name="connsiteX445" fmla="*/ 4770714 w 6569477"/>
              <a:gd name="connsiteY445" fmla="*/ 4303393 h 6858000"/>
              <a:gd name="connsiteX446" fmla="*/ 5516941 w 6569477"/>
              <a:gd name="connsiteY446" fmla="*/ 4034216 h 6858000"/>
              <a:gd name="connsiteX447" fmla="*/ 5516585 w 6569477"/>
              <a:gd name="connsiteY447" fmla="*/ 4035638 h 6858000"/>
              <a:gd name="connsiteX448" fmla="*/ 5517415 w 6569477"/>
              <a:gd name="connsiteY448" fmla="*/ 4034843 h 6858000"/>
              <a:gd name="connsiteX449" fmla="*/ 4464361 w 6569477"/>
              <a:gd name="connsiteY449" fmla="*/ 3887629 h 6858000"/>
              <a:gd name="connsiteX450" fmla="*/ 4447219 w 6569477"/>
              <a:gd name="connsiteY450" fmla="*/ 3951032 h 6858000"/>
              <a:gd name="connsiteX451" fmla="*/ 4449788 w 6569477"/>
              <a:gd name="connsiteY451" fmla="*/ 3945610 h 6858000"/>
              <a:gd name="connsiteX452" fmla="*/ 4458042 w 6569477"/>
              <a:gd name="connsiteY452" fmla="*/ 3931642 h 6858000"/>
              <a:gd name="connsiteX453" fmla="*/ 5497455 w 6569477"/>
              <a:gd name="connsiteY453" fmla="*/ 3860297 h 6858000"/>
              <a:gd name="connsiteX454" fmla="*/ 5497454 w 6569477"/>
              <a:gd name="connsiteY454" fmla="*/ 3868735 h 6858000"/>
              <a:gd name="connsiteX455" fmla="*/ 5496941 w 6569477"/>
              <a:gd name="connsiteY455" fmla="*/ 3868220 h 6858000"/>
              <a:gd name="connsiteX456" fmla="*/ 5489018 w 6569477"/>
              <a:gd name="connsiteY456" fmla="*/ 3851862 h 6858000"/>
              <a:gd name="connsiteX457" fmla="*/ 5489416 w 6569477"/>
              <a:gd name="connsiteY457" fmla="*/ 3851862 h 6858000"/>
              <a:gd name="connsiteX458" fmla="*/ 5489019 w 6569477"/>
              <a:gd name="connsiteY458" fmla="*/ 3860299 h 6858000"/>
              <a:gd name="connsiteX459" fmla="*/ 5911079 w 6569477"/>
              <a:gd name="connsiteY459" fmla="*/ 3772494 h 6858000"/>
              <a:gd name="connsiteX460" fmla="*/ 5910807 w 6569477"/>
              <a:gd name="connsiteY460" fmla="*/ 3775940 h 6858000"/>
              <a:gd name="connsiteX461" fmla="*/ 5911685 w 6569477"/>
              <a:gd name="connsiteY461" fmla="*/ 3774713 h 6858000"/>
              <a:gd name="connsiteX462" fmla="*/ 6449798 w 6569477"/>
              <a:gd name="connsiteY462" fmla="*/ 3769517 h 6858000"/>
              <a:gd name="connsiteX463" fmla="*/ 6435579 w 6569477"/>
              <a:gd name="connsiteY463" fmla="*/ 3779144 h 6858000"/>
              <a:gd name="connsiteX464" fmla="*/ 6426392 w 6569477"/>
              <a:gd name="connsiteY464" fmla="*/ 3784213 h 6858000"/>
              <a:gd name="connsiteX465" fmla="*/ 6421513 w 6569477"/>
              <a:gd name="connsiteY465" fmla="*/ 3924977 h 6858000"/>
              <a:gd name="connsiteX466" fmla="*/ 6405797 w 6569477"/>
              <a:gd name="connsiteY466" fmla="*/ 4066691 h 6858000"/>
              <a:gd name="connsiteX467" fmla="*/ 6410326 w 6569477"/>
              <a:gd name="connsiteY467" fmla="*/ 4126067 h 6858000"/>
              <a:gd name="connsiteX468" fmla="*/ 6395881 w 6569477"/>
              <a:gd name="connsiteY468" fmla="*/ 4232882 h 6858000"/>
              <a:gd name="connsiteX469" fmla="*/ 6391736 w 6569477"/>
              <a:gd name="connsiteY469" fmla="*/ 4265027 h 6858000"/>
              <a:gd name="connsiteX470" fmla="*/ 6399816 w 6569477"/>
              <a:gd name="connsiteY470" fmla="*/ 4239321 h 6858000"/>
              <a:gd name="connsiteX471" fmla="*/ 6405907 w 6569477"/>
              <a:gd name="connsiteY471" fmla="*/ 4171069 h 6858000"/>
              <a:gd name="connsiteX472" fmla="*/ 6428796 w 6569477"/>
              <a:gd name="connsiteY472" fmla="*/ 4079755 h 6858000"/>
              <a:gd name="connsiteX473" fmla="*/ 6419916 w 6569477"/>
              <a:gd name="connsiteY473" fmla="*/ 4069130 h 6858000"/>
              <a:gd name="connsiteX474" fmla="*/ 6433836 w 6569477"/>
              <a:gd name="connsiteY474" fmla="*/ 3913127 h 6858000"/>
              <a:gd name="connsiteX475" fmla="*/ 6455766 w 6569477"/>
              <a:gd name="connsiteY475" fmla="*/ 3777500 h 6858000"/>
              <a:gd name="connsiteX476" fmla="*/ 6449798 w 6569477"/>
              <a:gd name="connsiteY476" fmla="*/ 3769517 h 6858000"/>
              <a:gd name="connsiteX477" fmla="*/ 6431269 w 6569477"/>
              <a:gd name="connsiteY477" fmla="*/ 3677444 h 6858000"/>
              <a:gd name="connsiteX478" fmla="*/ 6429099 w 6569477"/>
              <a:gd name="connsiteY478" fmla="*/ 3684082 h 6858000"/>
              <a:gd name="connsiteX479" fmla="*/ 6428712 w 6569477"/>
              <a:gd name="connsiteY479" fmla="*/ 3698653 h 6858000"/>
              <a:gd name="connsiteX480" fmla="*/ 6430840 w 6569477"/>
              <a:gd name="connsiteY480" fmla="*/ 3685964 h 6858000"/>
              <a:gd name="connsiteX481" fmla="*/ 6441196 w 6569477"/>
              <a:gd name="connsiteY481" fmla="*/ 3504743 h 6858000"/>
              <a:gd name="connsiteX482" fmla="*/ 6440326 w 6569477"/>
              <a:gd name="connsiteY482" fmla="*/ 3514494 h 6858000"/>
              <a:gd name="connsiteX483" fmla="*/ 6440393 w 6569477"/>
              <a:gd name="connsiteY483" fmla="*/ 3514771 h 6858000"/>
              <a:gd name="connsiteX484" fmla="*/ 6438704 w 6569477"/>
              <a:gd name="connsiteY484" fmla="*/ 3535807 h 6858000"/>
              <a:gd name="connsiteX485" fmla="*/ 6440401 w 6569477"/>
              <a:gd name="connsiteY485" fmla="*/ 3531965 h 6858000"/>
              <a:gd name="connsiteX486" fmla="*/ 6441548 w 6569477"/>
              <a:gd name="connsiteY486" fmla="*/ 3519646 h 6858000"/>
              <a:gd name="connsiteX487" fmla="*/ 6440393 w 6569477"/>
              <a:gd name="connsiteY487" fmla="*/ 3514771 h 6858000"/>
              <a:gd name="connsiteX488" fmla="*/ 6458019 w 6569477"/>
              <a:gd name="connsiteY488" fmla="*/ 3495196 h 6858000"/>
              <a:gd name="connsiteX489" fmla="*/ 6453910 w 6569477"/>
              <a:gd name="connsiteY489" fmla="*/ 3495641 h 6858000"/>
              <a:gd name="connsiteX490" fmla="*/ 6451579 w 6569477"/>
              <a:gd name="connsiteY490" fmla="*/ 3538789 h 6858000"/>
              <a:gd name="connsiteX491" fmla="*/ 6438544 w 6569477"/>
              <a:gd name="connsiteY491" fmla="*/ 3621912 h 6858000"/>
              <a:gd name="connsiteX492" fmla="*/ 6434839 w 6569477"/>
              <a:gd name="connsiteY492" fmla="*/ 3651648 h 6858000"/>
              <a:gd name="connsiteX493" fmla="*/ 6440156 w 6569477"/>
              <a:gd name="connsiteY493" fmla="*/ 3649560 h 6858000"/>
              <a:gd name="connsiteX494" fmla="*/ 6448445 w 6569477"/>
              <a:gd name="connsiteY494" fmla="*/ 3639248 h 6858000"/>
              <a:gd name="connsiteX495" fmla="*/ 6452125 w 6569477"/>
              <a:gd name="connsiteY495" fmla="*/ 3653091 h 6858000"/>
              <a:gd name="connsiteX496" fmla="*/ 6452316 w 6569477"/>
              <a:gd name="connsiteY496" fmla="*/ 3654200 h 6858000"/>
              <a:gd name="connsiteX497" fmla="*/ 6453358 w 6569477"/>
              <a:gd name="connsiteY497" fmla="*/ 3623160 h 6858000"/>
              <a:gd name="connsiteX498" fmla="*/ 6456256 w 6569477"/>
              <a:gd name="connsiteY498" fmla="*/ 3501181 h 6858000"/>
              <a:gd name="connsiteX499" fmla="*/ 6458019 w 6569477"/>
              <a:gd name="connsiteY499" fmla="*/ 3495196 h 6858000"/>
              <a:gd name="connsiteX500" fmla="*/ 5472148 w 6569477"/>
              <a:gd name="connsiteY500" fmla="*/ 3455387 h 6858000"/>
              <a:gd name="connsiteX501" fmla="*/ 5480584 w 6569477"/>
              <a:gd name="connsiteY501" fmla="*/ 3463821 h 6858000"/>
              <a:gd name="connsiteX502" fmla="*/ 5472148 w 6569477"/>
              <a:gd name="connsiteY502" fmla="*/ 3463821 h 6858000"/>
              <a:gd name="connsiteX503" fmla="*/ 5489019 w 6569477"/>
              <a:gd name="connsiteY503" fmla="*/ 3362594 h 6858000"/>
              <a:gd name="connsiteX504" fmla="*/ 5497455 w 6569477"/>
              <a:gd name="connsiteY504" fmla="*/ 3514435 h 6858000"/>
              <a:gd name="connsiteX505" fmla="*/ 5522761 w 6569477"/>
              <a:gd name="connsiteY505" fmla="*/ 3581921 h 6858000"/>
              <a:gd name="connsiteX506" fmla="*/ 5531197 w 6569477"/>
              <a:gd name="connsiteY506" fmla="*/ 3666278 h 6858000"/>
              <a:gd name="connsiteX507" fmla="*/ 5514328 w 6569477"/>
              <a:gd name="connsiteY507" fmla="*/ 3809685 h 6858000"/>
              <a:gd name="connsiteX508" fmla="*/ 5505888 w 6569477"/>
              <a:gd name="connsiteY508" fmla="*/ 3801249 h 6858000"/>
              <a:gd name="connsiteX509" fmla="*/ 5505890 w 6569477"/>
              <a:gd name="connsiteY509" fmla="*/ 3809685 h 6858000"/>
              <a:gd name="connsiteX510" fmla="*/ 5497454 w 6569477"/>
              <a:gd name="connsiteY510" fmla="*/ 3843426 h 6858000"/>
              <a:gd name="connsiteX511" fmla="*/ 5497455 w 6569477"/>
              <a:gd name="connsiteY511" fmla="*/ 3851862 h 6858000"/>
              <a:gd name="connsiteX512" fmla="*/ 5489416 w 6569477"/>
              <a:gd name="connsiteY512" fmla="*/ 3851862 h 6858000"/>
              <a:gd name="connsiteX513" fmla="*/ 5490073 w 6569477"/>
              <a:gd name="connsiteY513" fmla="*/ 3838023 h 6858000"/>
              <a:gd name="connsiteX514" fmla="*/ 5480584 w 6569477"/>
              <a:gd name="connsiteY514" fmla="*/ 3801246 h 6858000"/>
              <a:gd name="connsiteX515" fmla="*/ 5489019 w 6569477"/>
              <a:gd name="connsiteY515" fmla="*/ 3792812 h 6858000"/>
              <a:gd name="connsiteX516" fmla="*/ 5489019 w 6569477"/>
              <a:gd name="connsiteY516" fmla="*/ 3784378 h 6858000"/>
              <a:gd name="connsiteX517" fmla="*/ 5497455 w 6569477"/>
              <a:gd name="connsiteY517" fmla="*/ 3775942 h 6858000"/>
              <a:gd name="connsiteX518" fmla="*/ 5497455 w 6569477"/>
              <a:gd name="connsiteY518" fmla="*/ 3767506 h 6858000"/>
              <a:gd name="connsiteX519" fmla="*/ 5489019 w 6569477"/>
              <a:gd name="connsiteY519" fmla="*/ 3767506 h 6858000"/>
              <a:gd name="connsiteX520" fmla="*/ 5480584 w 6569477"/>
              <a:gd name="connsiteY520" fmla="*/ 3700021 h 6858000"/>
              <a:gd name="connsiteX521" fmla="*/ 5489019 w 6569477"/>
              <a:gd name="connsiteY521" fmla="*/ 3700021 h 6858000"/>
              <a:gd name="connsiteX522" fmla="*/ 5489018 w 6569477"/>
              <a:gd name="connsiteY522" fmla="*/ 3683147 h 6858000"/>
              <a:gd name="connsiteX523" fmla="*/ 5489019 w 6569477"/>
              <a:gd name="connsiteY523" fmla="*/ 3674714 h 6858000"/>
              <a:gd name="connsiteX524" fmla="*/ 5497455 w 6569477"/>
              <a:gd name="connsiteY524" fmla="*/ 3590358 h 6858000"/>
              <a:gd name="connsiteX525" fmla="*/ 5489019 w 6569477"/>
              <a:gd name="connsiteY525" fmla="*/ 3590355 h 6858000"/>
              <a:gd name="connsiteX526" fmla="*/ 5497454 w 6569477"/>
              <a:gd name="connsiteY526" fmla="*/ 3581921 h 6858000"/>
              <a:gd name="connsiteX527" fmla="*/ 5489016 w 6569477"/>
              <a:gd name="connsiteY527" fmla="*/ 3573485 h 6858000"/>
              <a:gd name="connsiteX528" fmla="*/ 5489019 w 6569477"/>
              <a:gd name="connsiteY528" fmla="*/ 3522871 h 6858000"/>
              <a:gd name="connsiteX529" fmla="*/ 5480583 w 6569477"/>
              <a:gd name="connsiteY529" fmla="*/ 3497564 h 6858000"/>
              <a:gd name="connsiteX530" fmla="*/ 5489019 w 6569477"/>
              <a:gd name="connsiteY530" fmla="*/ 3489128 h 6858000"/>
              <a:gd name="connsiteX531" fmla="*/ 5472148 w 6569477"/>
              <a:gd name="connsiteY531" fmla="*/ 3480692 h 6858000"/>
              <a:gd name="connsiteX532" fmla="*/ 5480583 w 6569477"/>
              <a:gd name="connsiteY532" fmla="*/ 3480694 h 6858000"/>
              <a:gd name="connsiteX533" fmla="*/ 5480584 w 6569477"/>
              <a:gd name="connsiteY533" fmla="*/ 3472258 h 6858000"/>
              <a:gd name="connsiteX534" fmla="*/ 5480584 w 6569477"/>
              <a:gd name="connsiteY534" fmla="*/ 3463821 h 6858000"/>
              <a:gd name="connsiteX535" fmla="*/ 5480583 w 6569477"/>
              <a:gd name="connsiteY535" fmla="*/ 3455387 h 6858000"/>
              <a:gd name="connsiteX536" fmla="*/ 5480584 w 6569477"/>
              <a:gd name="connsiteY536" fmla="*/ 3446949 h 6858000"/>
              <a:gd name="connsiteX537" fmla="*/ 5489018 w 6569477"/>
              <a:gd name="connsiteY537" fmla="*/ 3430080 h 6858000"/>
              <a:gd name="connsiteX538" fmla="*/ 5480583 w 6569477"/>
              <a:gd name="connsiteY538" fmla="*/ 3413208 h 6858000"/>
              <a:gd name="connsiteX539" fmla="*/ 5489019 w 6569477"/>
              <a:gd name="connsiteY539" fmla="*/ 3362594 h 6858000"/>
              <a:gd name="connsiteX540" fmla="*/ 6476672 w 6569477"/>
              <a:gd name="connsiteY540" fmla="*/ 3330681 h 6858000"/>
              <a:gd name="connsiteX541" fmla="*/ 6474216 w 6569477"/>
              <a:gd name="connsiteY541" fmla="*/ 3344735 h 6858000"/>
              <a:gd name="connsiteX542" fmla="*/ 6474237 w 6569477"/>
              <a:gd name="connsiteY542" fmla="*/ 3389156 h 6858000"/>
              <a:gd name="connsiteX543" fmla="*/ 6473057 w 6569477"/>
              <a:gd name="connsiteY543" fmla="*/ 3436128 h 6858000"/>
              <a:gd name="connsiteX544" fmla="*/ 6474117 w 6569477"/>
              <a:gd name="connsiteY544" fmla="*/ 3429860 h 6858000"/>
              <a:gd name="connsiteX545" fmla="*/ 6484385 w 6569477"/>
              <a:gd name="connsiteY545" fmla="*/ 3401681 h 6858000"/>
              <a:gd name="connsiteX546" fmla="*/ 6476754 w 6569477"/>
              <a:gd name="connsiteY546" fmla="*/ 3334041 h 6858000"/>
              <a:gd name="connsiteX547" fmla="*/ 4591997 w 6569477"/>
              <a:gd name="connsiteY547" fmla="*/ 3197452 h 6858000"/>
              <a:gd name="connsiteX548" fmla="*/ 4573874 w 6569477"/>
              <a:gd name="connsiteY548" fmla="*/ 3239660 h 6858000"/>
              <a:gd name="connsiteX549" fmla="*/ 4466612 w 6569477"/>
              <a:gd name="connsiteY549" fmla="*/ 4099989 h 6858000"/>
              <a:gd name="connsiteX550" fmla="*/ 4461265 w 6569477"/>
              <a:gd name="connsiteY550" fmla="*/ 4132980 h 6858000"/>
              <a:gd name="connsiteX551" fmla="*/ 4451817 w 6569477"/>
              <a:gd name="connsiteY551" fmla="*/ 4150441 h 6858000"/>
              <a:gd name="connsiteX552" fmla="*/ 4445021 w 6569477"/>
              <a:gd name="connsiteY552" fmla="*/ 4150252 h 6858000"/>
              <a:gd name="connsiteX553" fmla="*/ 4440617 w 6569477"/>
              <a:gd name="connsiteY553" fmla="*/ 4171396 h 6858000"/>
              <a:gd name="connsiteX554" fmla="*/ 4419203 w 6569477"/>
              <a:gd name="connsiteY554" fmla="*/ 4256889 h 6858000"/>
              <a:gd name="connsiteX555" fmla="*/ 4407405 w 6569477"/>
              <a:gd name="connsiteY555" fmla="*/ 4258040 h 6858000"/>
              <a:gd name="connsiteX556" fmla="*/ 4396892 w 6569477"/>
              <a:gd name="connsiteY556" fmla="*/ 4321021 h 6858000"/>
              <a:gd name="connsiteX557" fmla="*/ 4369578 w 6569477"/>
              <a:gd name="connsiteY557" fmla="*/ 4407090 h 6858000"/>
              <a:gd name="connsiteX558" fmla="*/ 4333800 w 6569477"/>
              <a:gd name="connsiteY558" fmla="*/ 4479686 h 6858000"/>
              <a:gd name="connsiteX559" fmla="*/ 4325334 w 6569477"/>
              <a:gd name="connsiteY559" fmla="*/ 4466213 h 6858000"/>
              <a:gd name="connsiteX560" fmla="*/ 4280710 w 6569477"/>
              <a:gd name="connsiteY560" fmla="*/ 4594480 h 6858000"/>
              <a:gd name="connsiteX561" fmla="*/ 4225440 w 6569477"/>
              <a:gd name="connsiteY561" fmla="*/ 4735700 h 6858000"/>
              <a:gd name="connsiteX562" fmla="*/ 4207997 w 6569477"/>
              <a:gd name="connsiteY562" fmla="*/ 4727870 h 6858000"/>
              <a:gd name="connsiteX563" fmla="*/ 4197352 w 6569477"/>
              <a:gd name="connsiteY563" fmla="*/ 4740823 h 6858000"/>
              <a:gd name="connsiteX564" fmla="*/ 4196197 w 6569477"/>
              <a:gd name="connsiteY564" fmla="*/ 4729021 h 6858000"/>
              <a:gd name="connsiteX565" fmla="*/ 4197864 w 6569477"/>
              <a:gd name="connsiteY565" fmla="*/ 4721710 h 6858000"/>
              <a:gd name="connsiteX566" fmla="*/ 4198377 w 6569477"/>
              <a:gd name="connsiteY566" fmla="*/ 4702596 h 6858000"/>
              <a:gd name="connsiteX567" fmla="*/ 4205687 w 6569477"/>
              <a:gd name="connsiteY567" fmla="*/ 4704265 h 6858000"/>
              <a:gd name="connsiteX568" fmla="*/ 4211842 w 6569477"/>
              <a:gd name="connsiteY568" fmla="*/ 4694134 h 6858000"/>
              <a:gd name="connsiteX569" fmla="*/ 4212998 w 6569477"/>
              <a:gd name="connsiteY569" fmla="*/ 4705936 h 6858000"/>
              <a:gd name="connsiteX570" fmla="*/ 4211331 w 6569477"/>
              <a:gd name="connsiteY570" fmla="*/ 4713247 h 6858000"/>
              <a:gd name="connsiteX571" fmla="*/ 4241466 w 6569477"/>
              <a:gd name="connsiteY571" fmla="*/ 4631670 h 6858000"/>
              <a:gd name="connsiteX572" fmla="*/ 4288913 w 6569477"/>
              <a:gd name="connsiteY572" fmla="*/ 4507894 h 6858000"/>
              <a:gd name="connsiteX573" fmla="*/ 4316357 w 6569477"/>
              <a:gd name="connsiteY573" fmla="*/ 4471856 h 6858000"/>
              <a:gd name="connsiteX574" fmla="*/ 4320714 w 6569477"/>
              <a:gd name="connsiteY574" fmla="*/ 4419005 h 6858000"/>
              <a:gd name="connsiteX575" fmla="*/ 4355338 w 6569477"/>
              <a:gd name="connsiteY575" fmla="*/ 4334607 h 6858000"/>
              <a:gd name="connsiteX576" fmla="*/ 4378161 w 6569477"/>
              <a:gd name="connsiteY576" fmla="*/ 4251360 h 6858000"/>
              <a:gd name="connsiteX577" fmla="*/ 4394450 w 6569477"/>
              <a:gd name="connsiteY577" fmla="*/ 4247389 h 6858000"/>
              <a:gd name="connsiteX578" fmla="*/ 4413578 w 6569477"/>
              <a:gd name="connsiteY578" fmla="*/ 4184571 h 6858000"/>
              <a:gd name="connsiteX579" fmla="*/ 4421652 w 6569477"/>
              <a:gd name="connsiteY579" fmla="*/ 4146369 h 6858000"/>
              <a:gd name="connsiteX580" fmla="*/ 4419667 w 6569477"/>
              <a:gd name="connsiteY580" fmla="*/ 4145669 h 6858000"/>
              <a:gd name="connsiteX581" fmla="*/ 4417525 w 6569477"/>
              <a:gd name="connsiteY581" fmla="*/ 4118952 h 6858000"/>
              <a:gd name="connsiteX582" fmla="*/ 4441264 w 6569477"/>
              <a:gd name="connsiteY582" fmla="*/ 4013294 h 6858000"/>
              <a:gd name="connsiteX583" fmla="*/ 4436422 w 6569477"/>
              <a:gd name="connsiteY583" fmla="*/ 4018999 h 6858000"/>
              <a:gd name="connsiteX584" fmla="*/ 4431567 w 6569477"/>
              <a:gd name="connsiteY584" fmla="*/ 4022637 h 6858000"/>
              <a:gd name="connsiteX585" fmla="*/ 4428326 w 6569477"/>
              <a:gd name="connsiteY585" fmla="*/ 4020913 h 6858000"/>
              <a:gd name="connsiteX586" fmla="*/ 4391474 w 6569477"/>
              <a:gd name="connsiteY586" fmla="*/ 4157215 h 6858000"/>
              <a:gd name="connsiteX587" fmla="*/ 3740297 w 6569477"/>
              <a:gd name="connsiteY587" fmla="*/ 5325287 h 6858000"/>
              <a:gd name="connsiteX588" fmla="*/ 3673269 w 6569477"/>
              <a:gd name="connsiteY588" fmla="*/ 5399037 h 6858000"/>
              <a:gd name="connsiteX589" fmla="*/ 3669727 w 6569477"/>
              <a:gd name="connsiteY589" fmla="*/ 5403831 h 6858000"/>
              <a:gd name="connsiteX590" fmla="*/ 3640004 w 6569477"/>
              <a:gd name="connsiteY590" fmla="*/ 5455366 h 6858000"/>
              <a:gd name="connsiteX591" fmla="*/ 3518669 w 6569477"/>
              <a:gd name="connsiteY591" fmla="*/ 5580675 h 6858000"/>
              <a:gd name="connsiteX592" fmla="*/ 3333378 w 6569477"/>
              <a:gd name="connsiteY592" fmla="*/ 5787546 h 6858000"/>
              <a:gd name="connsiteX593" fmla="*/ 2632692 w 6569477"/>
              <a:gd name="connsiteY593" fmla="*/ 6357958 h 6858000"/>
              <a:gd name="connsiteX594" fmla="*/ 2932959 w 6569477"/>
              <a:gd name="connsiteY594" fmla="*/ 6170259 h 6858000"/>
              <a:gd name="connsiteX595" fmla="*/ 3209727 w 6569477"/>
              <a:gd name="connsiteY595" fmla="*/ 5975694 h 6858000"/>
              <a:gd name="connsiteX596" fmla="*/ 3479318 w 6569477"/>
              <a:gd name="connsiteY596" fmla="*/ 5724393 h 6858000"/>
              <a:gd name="connsiteX597" fmla="*/ 3630789 w 6569477"/>
              <a:gd name="connsiteY597" fmla="*/ 5574052 h 6858000"/>
              <a:gd name="connsiteX598" fmla="*/ 3641784 w 6569477"/>
              <a:gd name="connsiteY598" fmla="*/ 5558498 h 6858000"/>
              <a:gd name="connsiteX599" fmla="*/ 3648847 w 6569477"/>
              <a:gd name="connsiteY599" fmla="*/ 5558267 h 6858000"/>
              <a:gd name="connsiteX600" fmla="*/ 3723992 w 6569477"/>
              <a:gd name="connsiteY600" fmla="*/ 5473810 h 6858000"/>
              <a:gd name="connsiteX601" fmla="*/ 3661585 w 6569477"/>
              <a:gd name="connsiteY601" fmla="*/ 5560315 h 6858000"/>
              <a:gd name="connsiteX602" fmla="*/ 3668289 w 6569477"/>
              <a:gd name="connsiteY602" fmla="*/ 5568400 h 6858000"/>
              <a:gd name="connsiteX603" fmla="*/ 3671349 w 6569477"/>
              <a:gd name="connsiteY603" fmla="*/ 5565159 h 6858000"/>
              <a:gd name="connsiteX604" fmla="*/ 3704743 w 6569477"/>
              <a:gd name="connsiteY604" fmla="*/ 5518593 h 6858000"/>
              <a:gd name="connsiteX605" fmla="*/ 3742448 w 6569477"/>
              <a:gd name="connsiteY605" fmla="*/ 5493487 h 6858000"/>
              <a:gd name="connsiteX606" fmla="*/ 3763817 w 6569477"/>
              <a:gd name="connsiteY606" fmla="*/ 5444954 h 6858000"/>
              <a:gd name="connsiteX607" fmla="*/ 3824093 w 6569477"/>
              <a:gd name="connsiteY607" fmla="*/ 5376481 h 6858000"/>
              <a:gd name="connsiteX608" fmla="*/ 3872840 w 6569477"/>
              <a:gd name="connsiteY608" fmla="*/ 5305243 h 6858000"/>
              <a:gd name="connsiteX609" fmla="*/ 3889533 w 6569477"/>
              <a:gd name="connsiteY609" fmla="*/ 5306806 h 6858000"/>
              <a:gd name="connsiteX610" fmla="*/ 4015119 w 6569477"/>
              <a:gd name="connsiteY610" fmla="*/ 5097899 h 6858000"/>
              <a:gd name="connsiteX611" fmla="*/ 3994464 w 6569477"/>
              <a:gd name="connsiteY611" fmla="*/ 5102704 h 6858000"/>
              <a:gd name="connsiteX612" fmla="*/ 4092802 w 6569477"/>
              <a:gd name="connsiteY612" fmla="*/ 4987260 h 6858000"/>
              <a:gd name="connsiteX613" fmla="*/ 4080850 w 6569477"/>
              <a:gd name="connsiteY613" fmla="*/ 5021436 h 6858000"/>
              <a:gd name="connsiteX614" fmla="*/ 4078382 w 6569477"/>
              <a:gd name="connsiteY614" fmla="*/ 5029071 h 6858000"/>
              <a:gd name="connsiteX615" fmla="*/ 4076190 w 6569477"/>
              <a:gd name="connsiteY615" fmla="*/ 5029922 h 6858000"/>
              <a:gd name="connsiteX616" fmla="*/ 4076596 w 6569477"/>
              <a:gd name="connsiteY616" fmla="*/ 5034592 h 6858000"/>
              <a:gd name="connsiteX617" fmla="*/ 4078382 w 6569477"/>
              <a:gd name="connsiteY617" fmla="*/ 5029071 h 6858000"/>
              <a:gd name="connsiteX618" fmla="*/ 4080559 w 6569477"/>
              <a:gd name="connsiteY618" fmla="*/ 5028225 h 6858000"/>
              <a:gd name="connsiteX619" fmla="*/ 4085722 w 6569477"/>
              <a:gd name="connsiteY619" fmla="*/ 5027024 h 6858000"/>
              <a:gd name="connsiteX620" fmla="*/ 4077797 w 6569477"/>
              <a:gd name="connsiteY620" fmla="*/ 5039757 h 6858000"/>
              <a:gd name="connsiteX621" fmla="*/ 4079000 w 6569477"/>
              <a:gd name="connsiteY621" fmla="*/ 5044924 h 6858000"/>
              <a:gd name="connsiteX622" fmla="*/ 4073836 w 6569477"/>
              <a:gd name="connsiteY622" fmla="*/ 5046125 h 6858000"/>
              <a:gd name="connsiteX623" fmla="*/ 3990632 w 6569477"/>
              <a:gd name="connsiteY623" fmla="*/ 5179830 h 6858000"/>
              <a:gd name="connsiteX624" fmla="*/ 3909830 w 6569477"/>
              <a:gd name="connsiteY624" fmla="*/ 5323866 h 6858000"/>
              <a:gd name="connsiteX625" fmla="*/ 3898301 w 6569477"/>
              <a:gd name="connsiteY625" fmla="*/ 5321102 h 6858000"/>
              <a:gd name="connsiteX626" fmla="*/ 3867806 w 6569477"/>
              <a:gd name="connsiteY626" fmla="*/ 5377204 h 6858000"/>
              <a:gd name="connsiteX627" fmla="*/ 3813895 w 6569477"/>
              <a:gd name="connsiteY627" fmla="*/ 5449641 h 6858000"/>
              <a:gd name="connsiteX628" fmla="*/ 3756379 w 6569477"/>
              <a:gd name="connsiteY628" fmla="*/ 5506583 h 6858000"/>
              <a:gd name="connsiteX629" fmla="*/ 3752775 w 6569477"/>
              <a:gd name="connsiteY629" fmla="*/ 5491084 h 6858000"/>
              <a:gd name="connsiteX630" fmla="*/ 3709265 w 6569477"/>
              <a:gd name="connsiteY630" fmla="*/ 5546809 h 6858000"/>
              <a:gd name="connsiteX631" fmla="*/ 3669885 w 6569477"/>
              <a:gd name="connsiteY631" fmla="*/ 5596303 h 6858000"/>
              <a:gd name="connsiteX632" fmla="*/ 3646499 w 6569477"/>
              <a:gd name="connsiteY632" fmla="*/ 5639958 h 6858000"/>
              <a:gd name="connsiteX633" fmla="*/ 3613620 w 6569477"/>
              <a:gd name="connsiteY633" fmla="*/ 5675270 h 6858000"/>
              <a:gd name="connsiteX634" fmla="*/ 3413507 w 6569477"/>
              <a:gd name="connsiteY634" fmla="*/ 5872624 h 6858000"/>
              <a:gd name="connsiteX635" fmla="*/ 3322805 w 6569477"/>
              <a:gd name="connsiteY635" fmla="*/ 5952776 h 6858000"/>
              <a:gd name="connsiteX636" fmla="*/ 3320558 w 6569477"/>
              <a:gd name="connsiteY636" fmla="*/ 5955085 h 6858000"/>
              <a:gd name="connsiteX637" fmla="*/ 3314757 w 6569477"/>
              <a:gd name="connsiteY637" fmla="*/ 5959888 h 6858000"/>
              <a:gd name="connsiteX638" fmla="*/ 3307300 w 6569477"/>
              <a:gd name="connsiteY638" fmla="*/ 5966478 h 6858000"/>
              <a:gd name="connsiteX639" fmla="*/ 3303928 w 6569477"/>
              <a:gd name="connsiteY639" fmla="*/ 5968852 h 6858000"/>
              <a:gd name="connsiteX640" fmla="*/ 3201349 w 6569477"/>
              <a:gd name="connsiteY640" fmla="*/ 6053762 h 6858000"/>
              <a:gd name="connsiteX641" fmla="*/ 3207992 w 6569477"/>
              <a:gd name="connsiteY641" fmla="*/ 6056670 h 6858000"/>
              <a:gd name="connsiteX642" fmla="*/ 3225724 w 6569477"/>
              <a:gd name="connsiteY642" fmla="*/ 6055701 h 6858000"/>
              <a:gd name="connsiteX643" fmla="*/ 3234055 w 6569477"/>
              <a:gd name="connsiteY643" fmla="*/ 6055584 h 6858000"/>
              <a:gd name="connsiteX644" fmla="*/ 3383085 w 6569477"/>
              <a:gd name="connsiteY644" fmla="*/ 5947757 h 6858000"/>
              <a:gd name="connsiteX645" fmla="*/ 3692178 w 6569477"/>
              <a:gd name="connsiteY645" fmla="*/ 5663100 h 6858000"/>
              <a:gd name="connsiteX646" fmla="*/ 3726668 w 6569477"/>
              <a:gd name="connsiteY646" fmla="*/ 5628774 h 6858000"/>
              <a:gd name="connsiteX647" fmla="*/ 3751517 w 6569477"/>
              <a:gd name="connsiteY647" fmla="*/ 5601329 h 6858000"/>
              <a:gd name="connsiteX648" fmla="*/ 3758066 w 6569477"/>
              <a:gd name="connsiteY648" fmla="*/ 5598201 h 6858000"/>
              <a:gd name="connsiteX649" fmla="*/ 4021526 w 6569477"/>
              <a:gd name="connsiteY649" fmla="*/ 5278330 h 6858000"/>
              <a:gd name="connsiteX650" fmla="*/ 4018741 w 6569477"/>
              <a:gd name="connsiteY650" fmla="*/ 5279415 h 6858000"/>
              <a:gd name="connsiteX651" fmla="*/ 4005846 w 6569477"/>
              <a:gd name="connsiteY651" fmla="*/ 5290131 h 6858000"/>
              <a:gd name="connsiteX652" fmla="*/ 4006936 w 6569477"/>
              <a:gd name="connsiteY652" fmla="*/ 5278323 h 6858000"/>
              <a:gd name="connsiteX653" fmla="*/ 4009950 w 6569477"/>
              <a:gd name="connsiteY653" fmla="*/ 5271457 h 6858000"/>
              <a:gd name="connsiteX654" fmla="*/ 4014054 w 6569477"/>
              <a:gd name="connsiteY654" fmla="*/ 5252781 h 6858000"/>
              <a:gd name="connsiteX655" fmla="*/ 4020918 w 6569477"/>
              <a:gd name="connsiteY655" fmla="*/ 5255799 h 6858000"/>
              <a:gd name="connsiteX656" fmla="*/ 4028873 w 6569477"/>
              <a:gd name="connsiteY656" fmla="*/ 5247008 h 6858000"/>
              <a:gd name="connsiteX657" fmla="*/ 4027784 w 6569477"/>
              <a:gd name="connsiteY657" fmla="*/ 5258816 h 6858000"/>
              <a:gd name="connsiteX658" fmla="*/ 4024769 w 6569477"/>
              <a:gd name="connsiteY658" fmla="*/ 5265682 h 6858000"/>
              <a:gd name="connsiteX659" fmla="*/ 4069734 w 6569477"/>
              <a:gd name="connsiteY659" fmla="*/ 5191244 h 6858000"/>
              <a:gd name="connsiteX660" fmla="*/ 4139652 w 6569477"/>
              <a:gd name="connsiteY660" fmla="*/ 5078624 h 6858000"/>
              <a:gd name="connsiteX661" fmla="*/ 4173395 w 6569477"/>
              <a:gd name="connsiteY661" fmla="*/ 5048402 h 6858000"/>
              <a:gd name="connsiteX662" fmla="*/ 4187632 w 6569477"/>
              <a:gd name="connsiteY662" fmla="*/ 4997320 h 6858000"/>
              <a:gd name="connsiteX663" fmla="*/ 4237537 w 6569477"/>
              <a:gd name="connsiteY663" fmla="*/ 4920957 h 6858000"/>
              <a:gd name="connsiteX664" fmla="*/ 4275637 w 6569477"/>
              <a:gd name="connsiteY664" fmla="*/ 4843501 h 6858000"/>
              <a:gd name="connsiteX665" fmla="*/ 4292382 w 6569477"/>
              <a:gd name="connsiteY665" fmla="*/ 4842669 h 6858000"/>
              <a:gd name="connsiteX666" fmla="*/ 4386922 w 6569477"/>
              <a:gd name="connsiteY666" fmla="*/ 4618000 h 6858000"/>
              <a:gd name="connsiteX667" fmla="*/ 4367162 w 6569477"/>
              <a:gd name="connsiteY667" fmla="*/ 4625699 h 6858000"/>
              <a:gd name="connsiteX668" fmla="*/ 4425731 w 6569477"/>
              <a:gd name="connsiteY668" fmla="*/ 4531642 h 6858000"/>
              <a:gd name="connsiteX669" fmla="*/ 4440463 w 6569477"/>
              <a:gd name="connsiteY669" fmla="*/ 4509053 h 6858000"/>
              <a:gd name="connsiteX670" fmla="*/ 4496479 w 6569477"/>
              <a:gd name="connsiteY670" fmla="*/ 4324901 h 6858000"/>
              <a:gd name="connsiteX671" fmla="*/ 4558379 w 6569477"/>
              <a:gd name="connsiteY671" fmla="*/ 4048002 h 6858000"/>
              <a:gd name="connsiteX672" fmla="*/ 4558015 w 6569477"/>
              <a:gd name="connsiteY672" fmla="*/ 3905566 h 6858000"/>
              <a:gd name="connsiteX673" fmla="*/ 4557679 w 6569477"/>
              <a:gd name="connsiteY673" fmla="*/ 3800467 h 6858000"/>
              <a:gd name="connsiteX674" fmla="*/ 4604555 w 6569477"/>
              <a:gd name="connsiteY674" fmla="*/ 3232475 h 6858000"/>
              <a:gd name="connsiteX675" fmla="*/ 4591997 w 6569477"/>
              <a:gd name="connsiteY675" fmla="*/ 3197452 h 6858000"/>
              <a:gd name="connsiteX676" fmla="*/ 6452746 w 6569477"/>
              <a:gd name="connsiteY676" fmla="*/ 3122946 h 6858000"/>
              <a:gd name="connsiteX677" fmla="*/ 6453162 w 6569477"/>
              <a:gd name="connsiteY677" fmla="*/ 3130579 h 6858000"/>
              <a:gd name="connsiteX678" fmla="*/ 6456587 w 6569477"/>
              <a:gd name="connsiteY678" fmla="*/ 3167050 h 6858000"/>
              <a:gd name="connsiteX679" fmla="*/ 6461451 w 6569477"/>
              <a:gd name="connsiteY679" fmla="*/ 3181937 h 6858000"/>
              <a:gd name="connsiteX680" fmla="*/ 6467043 w 6569477"/>
              <a:gd name="connsiteY680" fmla="*/ 3130919 h 6858000"/>
              <a:gd name="connsiteX681" fmla="*/ 6466334 w 6569477"/>
              <a:gd name="connsiteY681" fmla="*/ 3130706 h 6858000"/>
              <a:gd name="connsiteX682" fmla="*/ 6458257 w 6569477"/>
              <a:gd name="connsiteY682" fmla="*/ 3143801 h 6858000"/>
              <a:gd name="connsiteX683" fmla="*/ 6455200 w 6569477"/>
              <a:gd name="connsiteY683" fmla="*/ 3129015 h 6858000"/>
              <a:gd name="connsiteX684" fmla="*/ 5899755 w 6569477"/>
              <a:gd name="connsiteY684" fmla="*/ 3090904 h 6858000"/>
              <a:gd name="connsiteX685" fmla="*/ 5899749 w 6569477"/>
              <a:gd name="connsiteY685" fmla="*/ 3090971 h 6858000"/>
              <a:gd name="connsiteX686" fmla="*/ 5913876 w 6569477"/>
              <a:gd name="connsiteY686" fmla="*/ 3255517 h 6858000"/>
              <a:gd name="connsiteX687" fmla="*/ 5902787 w 6569477"/>
              <a:gd name="connsiteY687" fmla="*/ 3259712 h 6858000"/>
              <a:gd name="connsiteX688" fmla="*/ 5909097 w 6569477"/>
              <a:gd name="connsiteY688" fmla="*/ 3323253 h 6858000"/>
              <a:gd name="connsiteX689" fmla="*/ 5905223 w 6569477"/>
              <a:gd name="connsiteY689" fmla="*/ 3413467 h 6858000"/>
              <a:gd name="connsiteX690" fmla="*/ 5889655 w 6569477"/>
              <a:gd name="connsiteY690" fmla="*/ 3492889 h 6858000"/>
              <a:gd name="connsiteX691" fmla="*/ 5877964 w 6569477"/>
              <a:gd name="connsiteY691" fmla="*/ 3482098 h 6858000"/>
              <a:gd name="connsiteX692" fmla="*/ 5873297 w 6569477"/>
              <a:gd name="connsiteY692" fmla="*/ 3552644 h 6858000"/>
              <a:gd name="connsiteX693" fmla="*/ 5868721 w 6569477"/>
              <a:gd name="connsiteY693" fmla="*/ 3613366 h 6858000"/>
              <a:gd name="connsiteX694" fmla="*/ 5868626 w 6569477"/>
              <a:gd name="connsiteY694" fmla="*/ 3615664 h 6858000"/>
              <a:gd name="connsiteX695" fmla="*/ 5902370 w 6569477"/>
              <a:gd name="connsiteY695" fmla="*/ 3649406 h 6858000"/>
              <a:gd name="connsiteX696" fmla="*/ 5893933 w 6569477"/>
              <a:gd name="connsiteY696" fmla="*/ 3759069 h 6858000"/>
              <a:gd name="connsiteX697" fmla="*/ 5910807 w 6569477"/>
              <a:gd name="connsiteY697" fmla="*/ 3708454 h 6858000"/>
              <a:gd name="connsiteX698" fmla="*/ 5913969 w 6569477"/>
              <a:gd name="connsiteY698" fmla="*/ 3735871 h 6858000"/>
              <a:gd name="connsiteX699" fmla="*/ 5913771 w 6569477"/>
              <a:gd name="connsiteY699" fmla="*/ 3738386 h 6858000"/>
              <a:gd name="connsiteX700" fmla="*/ 5919568 w 6569477"/>
              <a:gd name="connsiteY700" fmla="*/ 3702380 h 6858000"/>
              <a:gd name="connsiteX701" fmla="*/ 5920803 w 6569477"/>
              <a:gd name="connsiteY701" fmla="*/ 3653480 h 6858000"/>
              <a:gd name="connsiteX702" fmla="*/ 5935379 w 6569477"/>
              <a:gd name="connsiteY702" fmla="*/ 3617663 h 6858000"/>
              <a:gd name="connsiteX703" fmla="*/ 5927180 w 6569477"/>
              <a:gd name="connsiteY703" fmla="*/ 3573144 h 6858000"/>
              <a:gd name="connsiteX704" fmla="*/ 5936885 w 6569477"/>
              <a:gd name="connsiteY704" fmla="*/ 3495878 h 6858000"/>
              <a:gd name="connsiteX705" fmla="*/ 5937123 w 6569477"/>
              <a:gd name="connsiteY705" fmla="*/ 3422193 h 6858000"/>
              <a:gd name="connsiteX706" fmla="*/ 5949659 w 6569477"/>
              <a:gd name="connsiteY706" fmla="*/ 3415287 h 6858000"/>
              <a:gd name="connsiteX707" fmla="*/ 5948577 w 6569477"/>
              <a:gd name="connsiteY707" fmla="*/ 3308820 h 6858000"/>
              <a:gd name="connsiteX708" fmla="*/ 5940173 w 6569477"/>
              <a:gd name="connsiteY708" fmla="*/ 3227623 h 6858000"/>
              <a:gd name="connsiteX709" fmla="*/ 5936112 w 6569477"/>
              <a:gd name="connsiteY709" fmla="*/ 3227623 h 6858000"/>
              <a:gd name="connsiteX710" fmla="*/ 5934113 w 6569477"/>
              <a:gd name="connsiteY710" fmla="*/ 3216005 h 6858000"/>
              <a:gd name="connsiteX711" fmla="*/ 5933300 w 6569477"/>
              <a:gd name="connsiteY711" fmla="*/ 3217735 h 6858000"/>
              <a:gd name="connsiteX712" fmla="*/ 5925816 w 6569477"/>
              <a:gd name="connsiteY712" fmla="*/ 3220835 h 6858000"/>
              <a:gd name="connsiteX713" fmla="*/ 5922789 w 6569477"/>
              <a:gd name="connsiteY713" fmla="*/ 3182917 h 6858000"/>
              <a:gd name="connsiteX714" fmla="*/ 5925668 w 6569477"/>
              <a:gd name="connsiteY714" fmla="*/ 3166923 h 6858000"/>
              <a:gd name="connsiteX715" fmla="*/ 5922799 w 6569477"/>
              <a:gd name="connsiteY715" fmla="*/ 3150253 h 6858000"/>
              <a:gd name="connsiteX716" fmla="*/ 6470079 w 6569477"/>
              <a:gd name="connsiteY716" fmla="*/ 2971783 h 6858000"/>
              <a:gd name="connsiteX717" fmla="*/ 6459848 w 6569477"/>
              <a:gd name="connsiteY717" fmla="*/ 2985189 h 6858000"/>
              <a:gd name="connsiteX718" fmla="*/ 6446665 w 6569477"/>
              <a:gd name="connsiteY718" fmla="*/ 2989730 h 6858000"/>
              <a:gd name="connsiteX719" fmla="*/ 6447438 w 6569477"/>
              <a:gd name="connsiteY719" fmla="*/ 2994236 h 6858000"/>
              <a:gd name="connsiteX720" fmla="*/ 6440386 w 6569477"/>
              <a:gd name="connsiteY720" fmla="*/ 3018174 h 6858000"/>
              <a:gd name="connsiteX721" fmla="*/ 6450805 w 6569477"/>
              <a:gd name="connsiteY721" fmla="*/ 3087293 h 6858000"/>
              <a:gd name="connsiteX722" fmla="*/ 6451373 w 6569477"/>
              <a:gd name="connsiteY722" fmla="*/ 3097752 h 6858000"/>
              <a:gd name="connsiteX723" fmla="*/ 6456557 w 6569477"/>
              <a:gd name="connsiteY723" fmla="*/ 3096583 h 6858000"/>
              <a:gd name="connsiteX724" fmla="*/ 6467490 w 6569477"/>
              <a:gd name="connsiteY724" fmla="*/ 3085383 h 6858000"/>
              <a:gd name="connsiteX725" fmla="*/ 6469775 w 6569477"/>
              <a:gd name="connsiteY725" fmla="*/ 3085600 h 6858000"/>
              <a:gd name="connsiteX726" fmla="*/ 6473655 w 6569477"/>
              <a:gd name="connsiteY726" fmla="*/ 3017169 h 6858000"/>
              <a:gd name="connsiteX727" fmla="*/ 6473968 w 6569477"/>
              <a:gd name="connsiteY727" fmla="*/ 2994029 h 6858000"/>
              <a:gd name="connsiteX728" fmla="*/ 5796128 w 6569477"/>
              <a:gd name="connsiteY728" fmla="*/ 2808658 h 6858000"/>
              <a:gd name="connsiteX729" fmla="*/ 5796854 w 6569477"/>
              <a:gd name="connsiteY729" fmla="*/ 2813211 h 6858000"/>
              <a:gd name="connsiteX730" fmla="*/ 5790016 w 6569477"/>
              <a:gd name="connsiteY730" fmla="*/ 2888065 h 6858000"/>
              <a:gd name="connsiteX731" fmla="*/ 5804143 w 6569477"/>
              <a:gd name="connsiteY731" fmla="*/ 3052612 h 6858000"/>
              <a:gd name="connsiteX732" fmla="*/ 5793054 w 6569477"/>
              <a:gd name="connsiteY732" fmla="*/ 3056806 h 6858000"/>
              <a:gd name="connsiteX733" fmla="*/ 5799363 w 6569477"/>
              <a:gd name="connsiteY733" fmla="*/ 3120348 h 6858000"/>
              <a:gd name="connsiteX734" fmla="*/ 5795489 w 6569477"/>
              <a:gd name="connsiteY734" fmla="*/ 3210561 h 6858000"/>
              <a:gd name="connsiteX735" fmla="*/ 5779922 w 6569477"/>
              <a:gd name="connsiteY735" fmla="*/ 3289984 h 6858000"/>
              <a:gd name="connsiteX736" fmla="*/ 5768230 w 6569477"/>
              <a:gd name="connsiteY736" fmla="*/ 3279192 h 6858000"/>
              <a:gd name="connsiteX737" fmla="*/ 5758672 w 6569477"/>
              <a:gd name="connsiteY737" fmla="*/ 3414663 h 6858000"/>
              <a:gd name="connsiteX738" fmla="*/ 5755841 w 6569477"/>
              <a:gd name="connsiteY738" fmla="*/ 3484197 h 6858000"/>
              <a:gd name="connsiteX739" fmla="*/ 5751250 w 6569477"/>
              <a:gd name="connsiteY739" fmla="*/ 3511578 h 6858000"/>
              <a:gd name="connsiteX740" fmla="*/ 5753689 w 6569477"/>
              <a:gd name="connsiteY740" fmla="*/ 3558722 h 6858000"/>
              <a:gd name="connsiteX741" fmla="*/ 5750526 w 6569477"/>
              <a:gd name="connsiteY741" fmla="*/ 3632535 h 6858000"/>
              <a:gd name="connsiteX742" fmla="*/ 5834884 w 6569477"/>
              <a:gd name="connsiteY742" fmla="*/ 3413208 h 6858000"/>
              <a:gd name="connsiteX743" fmla="*/ 5868624 w 6569477"/>
              <a:gd name="connsiteY743" fmla="*/ 3387901 h 6858000"/>
              <a:gd name="connsiteX744" fmla="*/ 5866517 w 6569477"/>
              <a:gd name="connsiteY744" fmla="*/ 3410045 h 6858000"/>
              <a:gd name="connsiteX745" fmla="*/ 5867131 w 6569477"/>
              <a:gd name="connsiteY745" fmla="*/ 3410229 h 6858000"/>
              <a:gd name="connsiteX746" fmla="*/ 5872246 w 6569477"/>
              <a:gd name="connsiteY746" fmla="*/ 3386637 h 6858000"/>
              <a:gd name="connsiteX747" fmla="*/ 5872535 w 6569477"/>
              <a:gd name="connsiteY747" fmla="*/ 3347224 h 6858000"/>
              <a:gd name="connsiteX748" fmla="*/ 5872815 w 6569477"/>
              <a:gd name="connsiteY748" fmla="*/ 3260906 h 6858000"/>
              <a:gd name="connsiteX749" fmla="*/ 5887499 w 6569477"/>
              <a:gd name="connsiteY749" fmla="*/ 3252816 h 6858000"/>
              <a:gd name="connsiteX750" fmla="*/ 5880163 w 6569477"/>
              <a:gd name="connsiteY750" fmla="*/ 3070525 h 6858000"/>
              <a:gd name="connsiteX751" fmla="*/ 5878087 w 6569477"/>
              <a:gd name="connsiteY751" fmla="*/ 3050101 h 6858000"/>
              <a:gd name="connsiteX752" fmla="*/ 5870867 w 6569477"/>
              <a:gd name="connsiteY752" fmla="*/ 3036635 h 6858000"/>
              <a:gd name="connsiteX753" fmla="*/ 5865140 w 6569477"/>
              <a:gd name="connsiteY753" fmla="*/ 3025482 h 6858000"/>
              <a:gd name="connsiteX754" fmla="*/ 5864600 w 6569477"/>
              <a:gd name="connsiteY754" fmla="*/ 3026174 h 6858000"/>
              <a:gd name="connsiteX755" fmla="*/ 5859570 w 6569477"/>
              <a:gd name="connsiteY755" fmla="*/ 3025027 h 6858000"/>
              <a:gd name="connsiteX756" fmla="*/ 5858588 w 6569477"/>
              <a:gd name="connsiteY756" fmla="*/ 3012722 h 6858000"/>
              <a:gd name="connsiteX757" fmla="*/ 5843319 w 6569477"/>
              <a:gd name="connsiteY757" fmla="*/ 2982990 h 6858000"/>
              <a:gd name="connsiteX758" fmla="*/ 5834884 w 6569477"/>
              <a:gd name="connsiteY758" fmla="*/ 3016734 h 6858000"/>
              <a:gd name="connsiteX759" fmla="*/ 5818012 w 6569477"/>
              <a:gd name="connsiteY759" fmla="*/ 2864891 h 6858000"/>
              <a:gd name="connsiteX760" fmla="*/ 5804304 w 6569477"/>
              <a:gd name="connsiteY760" fmla="*/ 2829962 h 6858000"/>
              <a:gd name="connsiteX761" fmla="*/ 6508420 w 6569477"/>
              <a:gd name="connsiteY761" fmla="*/ 2779156 h 6858000"/>
              <a:gd name="connsiteX762" fmla="*/ 6507136 w 6569477"/>
              <a:gd name="connsiteY762" fmla="*/ 2780799 h 6858000"/>
              <a:gd name="connsiteX763" fmla="*/ 6500134 w 6569477"/>
              <a:gd name="connsiteY763" fmla="*/ 2779246 h 6858000"/>
              <a:gd name="connsiteX764" fmla="*/ 6502399 w 6569477"/>
              <a:gd name="connsiteY764" fmla="*/ 2890359 h 6858000"/>
              <a:gd name="connsiteX765" fmla="*/ 6505686 w 6569477"/>
              <a:gd name="connsiteY765" fmla="*/ 2887611 h 6858000"/>
              <a:gd name="connsiteX766" fmla="*/ 6511866 w 6569477"/>
              <a:gd name="connsiteY766" fmla="*/ 2873422 h 6858000"/>
              <a:gd name="connsiteX767" fmla="*/ 6513497 w 6569477"/>
              <a:gd name="connsiteY767" fmla="*/ 2877577 h 6858000"/>
              <a:gd name="connsiteX768" fmla="*/ 6514565 w 6569477"/>
              <a:gd name="connsiteY768" fmla="*/ 2898237 h 6858000"/>
              <a:gd name="connsiteX769" fmla="*/ 6519875 w 6569477"/>
              <a:gd name="connsiteY769" fmla="*/ 2893798 h 6858000"/>
              <a:gd name="connsiteX770" fmla="*/ 6513497 w 6569477"/>
              <a:gd name="connsiteY770" fmla="*/ 2877577 h 6858000"/>
              <a:gd name="connsiteX771" fmla="*/ 5404661 w 6569477"/>
              <a:gd name="connsiteY771" fmla="*/ 2763661 h 6858000"/>
              <a:gd name="connsiteX772" fmla="*/ 5413098 w 6569477"/>
              <a:gd name="connsiteY772" fmla="*/ 2788968 h 6858000"/>
              <a:gd name="connsiteX773" fmla="*/ 5413098 w 6569477"/>
              <a:gd name="connsiteY773" fmla="*/ 2797406 h 6858000"/>
              <a:gd name="connsiteX774" fmla="*/ 5413098 w 6569477"/>
              <a:gd name="connsiteY774" fmla="*/ 2805841 h 6858000"/>
              <a:gd name="connsiteX775" fmla="*/ 5413098 w 6569477"/>
              <a:gd name="connsiteY775" fmla="*/ 2814276 h 6858000"/>
              <a:gd name="connsiteX776" fmla="*/ 5404662 w 6569477"/>
              <a:gd name="connsiteY776" fmla="*/ 2797406 h 6858000"/>
              <a:gd name="connsiteX777" fmla="*/ 6368014 w 6569477"/>
              <a:gd name="connsiteY777" fmla="*/ 2752114 h 6858000"/>
              <a:gd name="connsiteX778" fmla="*/ 6354550 w 6569477"/>
              <a:gd name="connsiteY778" fmla="*/ 2796770 h 6858000"/>
              <a:gd name="connsiteX779" fmla="*/ 6353593 w 6569477"/>
              <a:gd name="connsiteY779" fmla="*/ 2805446 h 6858000"/>
              <a:gd name="connsiteX780" fmla="*/ 6374570 w 6569477"/>
              <a:gd name="connsiteY780" fmla="*/ 2874671 h 6858000"/>
              <a:gd name="connsiteX781" fmla="*/ 6409578 w 6569477"/>
              <a:gd name="connsiteY781" fmla="*/ 3143175 h 6858000"/>
              <a:gd name="connsiteX782" fmla="*/ 6414888 w 6569477"/>
              <a:gd name="connsiteY782" fmla="*/ 3138739 h 6858000"/>
              <a:gd name="connsiteX783" fmla="*/ 6421068 w 6569477"/>
              <a:gd name="connsiteY783" fmla="*/ 3124551 h 6858000"/>
              <a:gd name="connsiteX784" fmla="*/ 6422700 w 6569477"/>
              <a:gd name="connsiteY784" fmla="*/ 3128706 h 6858000"/>
              <a:gd name="connsiteX785" fmla="*/ 6423768 w 6569477"/>
              <a:gd name="connsiteY785" fmla="*/ 3149362 h 6858000"/>
              <a:gd name="connsiteX786" fmla="*/ 6429077 w 6569477"/>
              <a:gd name="connsiteY786" fmla="*/ 3144926 h 6858000"/>
              <a:gd name="connsiteX787" fmla="*/ 6422700 w 6569477"/>
              <a:gd name="connsiteY787" fmla="*/ 3128706 h 6858000"/>
              <a:gd name="connsiteX788" fmla="*/ 6417015 w 6569477"/>
              <a:gd name="connsiteY788" fmla="*/ 3018534 h 6858000"/>
              <a:gd name="connsiteX789" fmla="*/ 6414015 w 6569477"/>
              <a:gd name="connsiteY789" fmla="*/ 2972866 h 6858000"/>
              <a:gd name="connsiteX790" fmla="*/ 6406544 w 6569477"/>
              <a:gd name="connsiteY790" fmla="*/ 2951752 h 6858000"/>
              <a:gd name="connsiteX791" fmla="*/ 6389030 w 6569477"/>
              <a:gd name="connsiteY791" fmla="*/ 2804652 h 6858000"/>
              <a:gd name="connsiteX792" fmla="*/ 6368014 w 6569477"/>
              <a:gd name="connsiteY792" fmla="*/ 2752114 h 6858000"/>
              <a:gd name="connsiteX793" fmla="*/ 6478241 w 6569477"/>
              <a:gd name="connsiteY793" fmla="*/ 2723750 h 6858000"/>
              <a:gd name="connsiteX794" fmla="*/ 6481412 w 6569477"/>
              <a:gd name="connsiteY794" fmla="*/ 2772854 h 6858000"/>
              <a:gd name="connsiteX795" fmla="*/ 6481359 w 6569477"/>
              <a:gd name="connsiteY795" fmla="*/ 2778262 h 6858000"/>
              <a:gd name="connsiteX796" fmla="*/ 6492255 w 6569477"/>
              <a:gd name="connsiteY796" fmla="*/ 2843453 h 6858000"/>
              <a:gd name="connsiteX797" fmla="*/ 6492103 w 6569477"/>
              <a:gd name="connsiteY797" fmla="*/ 2836567 h 6858000"/>
              <a:gd name="connsiteX798" fmla="*/ 6487688 w 6569477"/>
              <a:gd name="connsiteY798" fmla="*/ 2751180 h 6858000"/>
              <a:gd name="connsiteX799" fmla="*/ 6471948 w 6569477"/>
              <a:gd name="connsiteY799" fmla="*/ 2602764 h 6858000"/>
              <a:gd name="connsiteX800" fmla="*/ 6470476 w 6569477"/>
              <a:gd name="connsiteY800" fmla="*/ 2603507 h 6858000"/>
              <a:gd name="connsiteX801" fmla="*/ 6474714 w 6569477"/>
              <a:gd name="connsiteY801" fmla="*/ 2669154 h 6858000"/>
              <a:gd name="connsiteX802" fmla="*/ 6474578 w 6569477"/>
              <a:gd name="connsiteY802" fmla="*/ 2659237 h 6858000"/>
              <a:gd name="connsiteX803" fmla="*/ 6476460 w 6569477"/>
              <a:gd name="connsiteY803" fmla="*/ 2609956 h 6858000"/>
              <a:gd name="connsiteX804" fmla="*/ 6471948 w 6569477"/>
              <a:gd name="connsiteY804" fmla="*/ 2602764 h 6858000"/>
              <a:gd name="connsiteX805" fmla="*/ 6458450 w 6569477"/>
              <a:gd name="connsiteY805" fmla="*/ 2239645 h 6858000"/>
              <a:gd name="connsiteX806" fmla="*/ 6450161 w 6569477"/>
              <a:gd name="connsiteY806" fmla="*/ 2257976 h 6858000"/>
              <a:gd name="connsiteX807" fmla="*/ 6433952 w 6569477"/>
              <a:gd name="connsiteY807" fmla="*/ 2243260 h 6858000"/>
              <a:gd name="connsiteX808" fmla="*/ 6419984 w 6569477"/>
              <a:gd name="connsiteY808" fmla="*/ 2274915 h 6858000"/>
              <a:gd name="connsiteX809" fmla="*/ 6412070 w 6569477"/>
              <a:gd name="connsiteY809" fmla="*/ 2253880 h 6858000"/>
              <a:gd name="connsiteX810" fmla="*/ 6438066 w 6569477"/>
              <a:gd name="connsiteY810" fmla="*/ 2377354 h 6858000"/>
              <a:gd name="connsiteX811" fmla="*/ 6458698 w 6569477"/>
              <a:gd name="connsiteY811" fmla="*/ 2510576 h 6858000"/>
              <a:gd name="connsiteX812" fmla="*/ 6465170 w 6569477"/>
              <a:gd name="connsiteY812" fmla="*/ 2512554 h 6858000"/>
              <a:gd name="connsiteX813" fmla="*/ 6466949 w 6569477"/>
              <a:gd name="connsiteY813" fmla="*/ 2477172 h 6858000"/>
              <a:gd name="connsiteX814" fmla="*/ 6512779 w 6569477"/>
              <a:gd name="connsiteY814" fmla="*/ 2527655 h 6858000"/>
              <a:gd name="connsiteX815" fmla="*/ 6482025 w 6569477"/>
              <a:gd name="connsiteY815" fmla="*/ 2340112 h 6858000"/>
              <a:gd name="connsiteX816" fmla="*/ 6479231 w 6569477"/>
              <a:gd name="connsiteY816" fmla="*/ 2346442 h 6858000"/>
              <a:gd name="connsiteX817" fmla="*/ 6476437 w 6569477"/>
              <a:gd name="connsiteY817" fmla="*/ 2352774 h 6858000"/>
              <a:gd name="connsiteX818" fmla="*/ 6472897 w 6569477"/>
              <a:gd name="connsiteY818" fmla="*/ 2343650 h 6858000"/>
              <a:gd name="connsiteX819" fmla="*/ 6472151 w 6569477"/>
              <a:gd name="connsiteY819" fmla="*/ 2328192 h 6858000"/>
              <a:gd name="connsiteX820" fmla="*/ 6469356 w 6569477"/>
              <a:gd name="connsiteY820" fmla="*/ 2334523 h 6858000"/>
              <a:gd name="connsiteX821" fmla="*/ 6467117 w 6569477"/>
              <a:gd name="connsiteY821" fmla="*/ 2288151 h 6858000"/>
              <a:gd name="connsiteX822" fmla="*/ 6460782 w 6569477"/>
              <a:gd name="connsiteY822" fmla="*/ 2285355 h 6858000"/>
              <a:gd name="connsiteX823" fmla="*/ 6457242 w 6569477"/>
              <a:gd name="connsiteY823" fmla="*/ 2276229 h 6858000"/>
              <a:gd name="connsiteX824" fmla="*/ 6460035 w 6569477"/>
              <a:gd name="connsiteY824" fmla="*/ 2269898 h 6858000"/>
              <a:gd name="connsiteX825" fmla="*/ 6462830 w 6569477"/>
              <a:gd name="connsiteY825" fmla="*/ 2263567 h 6858000"/>
              <a:gd name="connsiteX826" fmla="*/ 6466369 w 6569477"/>
              <a:gd name="connsiteY826" fmla="*/ 2272693 h 6858000"/>
              <a:gd name="connsiteX827" fmla="*/ 6469164 w 6569477"/>
              <a:gd name="connsiteY827" fmla="*/ 2266362 h 6858000"/>
              <a:gd name="connsiteX828" fmla="*/ 6461975 w 6569477"/>
              <a:gd name="connsiteY828" fmla="*/ 2240852 h 6858000"/>
              <a:gd name="connsiteX829" fmla="*/ 6458450 w 6569477"/>
              <a:gd name="connsiteY829" fmla="*/ 2239645 h 6858000"/>
              <a:gd name="connsiteX830" fmla="*/ 6119324 w 6569477"/>
              <a:gd name="connsiteY830" fmla="*/ 1470230 h 6858000"/>
              <a:gd name="connsiteX831" fmla="*/ 6182372 w 6569477"/>
              <a:gd name="connsiteY831" fmla="*/ 1708395 h 6858000"/>
              <a:gd name="connsiteX832" fmla="*/ 6213896 w 6569477"/>
              <a:gd name="connsiteY832" fmla="*/ 1718901 h 6858000"/>
              <a:gd name="connsiteX833" fmla="*/ 6230856 w 6569477"/>
              <a:gd name="connsiteY833" fmla="*/ 1709003 h 6858000"/>
              <a:gd name="connsiteX834" fmla="*/ 6226890 w 6569477"/>
              <a:gd name="connsiteY834" fmla="*/ 1691895 h 6858000"/>
              <a:gd name="connsiteX835" fmla="*/ 6185731 w 6569477"/>
              <a:gd name="connsiteY835" fmla="*/ 1576670 h 6858000"/>
              <a:gd name="connsiteX836" fmla="*/ 6173508 w 6569477"/>
              <a:gd name="connsiteY836" fmla="*/ 1521886 h 6858000"/>
              <a:gd name="connsiteX837" fmla="*/ 6172469 w 6569477"/>
              <a:gd name="connsiteY837" fmla="*/ 1515742 h 6858000"/>
              <a:gd name="connsiteX838" fmla="*/ 6170551 w 6569477"/>
              <a:gd name="connsiteY838" fmla="*/ 1514447 h 6858000"/>
              <a:gd name="connsiteX839" fmla="*/ 6119324 w 6569477"/>
              <a:gd name="connsiteY839" fmla="*/ 1470230 h 6858000"/>
              <a:gd name="connsiteX840" fmla="*/ 6220785 w 6569477"/>
              <a:gd name="connsiteY840" fmla="*/ 1467284 h 6858000"/>
              <a:gd name="connsiteX841" fmla="*/ 6224419 w 6569477"/>
              <a:gd name="connsiteY841" fmla="*/ 1484860 h 6858000"/>
              <a:gd name="connsiteX842" fmla="*/ 6221902 w 6569477"/>
              <a:gd name="connsiteY842" fmla="*/ 1506545 h 6858000"/>
              <a:gd name="connsiteX843" fmla="*/ 6228674 w 6569477"/>
              <a:gd name="connsiteY843" fmla="*/ 1507988 h 6858000"/>
              <a:gd name="connsiteX844" fmla="*/ 6234004 w 6569477"/>
              <a:gd name="connsiteY844" fmla="*/ 1516199 h 6858000"/>
              <a:gd name="connsiteX845" fmla="*/ 6229680 w 6569477"/>
              <a:gd name="connsiteY845" fmla="*/ 1536503 h 6858000"/>
              <a:gd name="connsiteX846" fmla="*/ 6224350 w 6569477"/>
              <a:gd name="connsiteY846" fmla="*/ 1528292 h 6858000"/>
              <a:gd name="connsiteX847" fmla="*/ 6223684 w 6569477"/>
              <a:gd name="connsiteY847" fmla="*/ 1527266 h 6858000"/>
              <a:gd name="connsiteX848" fmla="*/ 6220817 w 6569477"/>
              <a:gd name="connsiteY848" fmla="*/ 1522851 h 6858000"/>
              <a:gd name="connsiteX849" fmla="*/ 6221874 w 6569477"/>
              <a:gd name="connsiteY849" fmla="*/ 1531073 h 6858000"/>
              <a:gd name="connsiteX850" fmla="*/ 6242353 w 6569477"/>
              <a:gd name="connsiteY850" fmla="*/ 1609953 h 6858000"/>
              <a:gd name="connsiteX851" fmla="*/ 6223042 w 6569477"/>
              <a:gd name="connsiteY851" fmla="*/ 1634143 h 6858000"/>
              <a:gd name="connsiteX852" fmla="*/ 6239473 w 6569477"/>
              <a:gd name="connsiteY852" fmla="*/ 1705560 h 6858000"/>
              <a:gd name="connsiteX853" fmla="*/ 6250673 w 6569477"/>
              <a:gd name="connsiteY853" fmla="*/ 1702375 h 6858000"/>
              <a:gd name="connsiteX854" fmla="*/ 6297961 w 6569477"/>
              <a:gd name="connsiteY854" fmla="*/ 1764435 h 6858000"/>
              <a:gd name="connsiteX855" fmla="*/ 6373267 w 6569477"/>
              <a:gd name="connsiteY855" fmla="*/ 2069581 h 6858000"/>
              <a:gd name="connsiteX856" fmla="*/ 6384393 w 6569477"/>
              <a:gd name="connsiteY856" fmla="*/ 2122429 h 6858000"/>
              <a:gd name="connsiteX857" fmla="*/ 6393144 w 6569477"/>
              <a:gd name="connsiteY857" fmla="*/ 2124321 h 6858000"/>
              <a:gd name="connsiteX858" fmla="*/ 6418298 w 6569477"/>
              <a:gd name="connsiteY858" fmla="*/ 2175842 h 6858000"/>
              <a:gd name="connsiteX859" fmla="*/ 6419599 w 6569477"/>
              <a:gd name="connsiteY859" fmla="*/ 2138595 h 6858000"/>
              <a:gd name="connsiteX860" fmla="*/ 6401898 w 6569477"/>
              <a:gd name="connsiteY860" fmla="*/ 2092964 h 6858000"/>
              <a:gd name="connsiteX861" fmla="*/ 6319338 w 6569477"/>
              <a:gd name="connsiteY861" fmla="*/ 1731284 h 6858000"/>
              <a:gd name="connsiteX862" fmla="*/ 6294555 w 6569477"/>
              <a:gd name="connsiteY862" fmla="*/ 1667400 h 6858000"/>
              <a:gd name="connsiteX863" fmla="*/ 6274614 w 6569477"/>
              <a:gd name="connsiteY863" fmla="*/ 1575398 h 6858000"/>
              <a:gd name="connsiteX864" fmla="*/ 6261945 w 6569477"/>
              <a:gd name="connsiteY864" fmla="*/ 1569807 h 6858000"/>
              <a:gd name="connsiteX865" fmla="*/ 6227264 w 6569477"/>
              <a:gd name="connsiteY865" fmla="*/ 1485482 h 6858000"/>
              <a:gd name="connsiteX866" fmla="*/ 6163232 w 6569477"/>
              <a:gd name="connsiteY866" fmla="*/ 1291657 h 6858000"/>
              <a:gd name="connsiteX867" fmla="*/ 6169423 w 6569477"/>
              <a:gd name="connsiteY867" fmla="*/ 1308672 h 6858000"/>
              <a:gd name="connsiteX868" fmla="*/ 6164862 w 6569477"/>
              <a:gd name="connsiteY868" fmla="*/ 1292485 h 6858000"/>
              <a:gd name="connsiteX869" fmla="*/ 4999747 w 6569477"/>
              <a:gd name="connsiteY869" fmla="*/ 1084964 h 6858000"/>
              <a:gd name="connsiteX870" fmla="*/ 5004170 w 6569477"/>
              <a:gd name="connsiteY870" fmla="*/ 1092826 h 6858000"/>
              <a:gd name="connsiteX871" fmla="*/ 5000801 w 6569477"/>
              <a:gd name="connsiteY871" fmla="*/ 1092344 h 6858000"/>
              <a:gd name="connsiteX872" fmla="*/ 4999747 w 6569477"/>
              <a:gd name="connsiteY872" fmla="*/ 1084964 h 6858000"/>
              <a:gd name="connsiteX873" fmla="*/ 4933923 w 6569477"/>
              <a:gd name="connsiteY873" fmla="*/ 1003153 h 6858000"/>
              <a:gd name="connsiteX874" fmla="*/ 4947450 w 6569477"/>
              <a:gd name="connsiteY874" fmla="*/ 1028780 h 6858000"/>
              <a:gd name="connsiteX875" fmla="*/ 4940697 w 6569477"/>
              <a:gd name="connsiteY875" fmla="*/ 1009043 h 6858000"/>
              <a:gd name="connsiteX876" fmla="*/ 4932262 w 6569477"/>
              <a:gd name="connsiteY876" fmla="*/ 644497 h 6858000"/>
              <a:gd name="connsiteX877" fmla="*/ 4940697 w 6569477"/>
              <a:gd name="connsiteY877" fmla="*/ 654745 h 6858000"/>
              <a:gd name="connsiteX878" fmla="*/ 4932262 w 6569477"/>
              <a:gd name="connsiteY878" fmla="*/ 646309 h 6858000"/>
              <a:gd name="connsiteX879" fmla="*/ 5581482 w 6569477"/>
              <a:gd name="connsiteY879" fmla="*/ 244629 h 6858000"/>
              <a:gd name="connsiteX880" fmla="*/ 5577991 w 6569477"/>
              <a:gd name="connsiteY880" fmla="*/ 250629 h 6858000"/>
              <a:gd name="connsiteX881" fmla="*/ 5577495 w 6569477"/>
              <a:gd name="connsiteY881" fmla="*/ 252297 h 6858000"/>
              <a:gd name="connsiteX882" fmla="*/ 5647778 w 6569477"/>
              <a:gd name="connsiteY882" fmla="*/ 373537 h 6858000"/>
              <a:gd name="connsiteX883" fmla="*/ 5709512 w 6569477"/>
              <a:gd name="connsiteY883" fmla="*/ 510569 h 6858000"/>
              <a:gd name="connsiteX884" fmla="*/ 5951197 w 6569477"/>
              <a:gd name="connsiteY884" fmla="*/ 1025425 h 6858000"/>
              <a:gd name="connsiteX885" fmla="*/ 5942878 w 6569477"/>
              <a:gd name="connsiteY885" fmla="*/ 913784 h 6858000"/>
              <a:gd name="connsiteX886" fmla="*/ 5930115 w 6569477"/>
              <a:gd name="connsiteY886" fmla="*/ 859785 h 6858000"/>
              <a:gd name="connsiteX887" fmla="*/ 5902782 w 6569477"/>
              <a:gd name="connsiteY887" fmla="*/ 807112 h 6858000"/>
              <a:gd name="connsiteX888" fmla="*/ 5831966 w 6569477"/>
              <a:gd name="connsiteY888" fmla="*/ 645218 h 6858000"/>
              <a:gd name="connsiteX889" fmla="*/ 5794655 w 6569477"/>
              <a:gd name="connsiteY889" fmla="*/ 587744 h 6858000"/>
              <a:gd name="connsiteX890" fmla="*/ 5756339 w 6569477"/>
              <a:gd name="connsiteY890" fmla="*/ 501756 h 6858000"/>
              <a:gd name="connsiteX891" fmla="*/ 5742795 w 6569477"/>
              <a:gd name="connsiteY891" fmla="*/ 498872 h 6858000"/>
              <a:gd name="connsiteX892" fmla="*/ 5657513 w 6569477"/>
              <a:gd name="connsiteY892" fmla="*/ 367504 h 6858000"/>
              <a:gd name="connsiteX893" fmla="*/ 5591104 w 6569477"/>
              <a:gd name="connsiteY893" fmla="*/ 247231 h 6858000"/>
              <a:gd name="connsiteX894" fmla="*/ 5581482 w 6569477"/>
              <a:gd name="connsiteY894" fmla="*/ 244629 h 6858000"/>
              <a:gd name="connsiteX895" fmla="*/ 4684964 w 6569477"/>
              <a:gd name="connsiteY895" fmla="*/ 0 h 6858000"/>
              <a:gd name="connsiteX896" fmla="*/ 5380578 w 6569477"/>
              <a:gd name="connsiteY896" fmla="*/ 0 h 6858000"/>
              <a:gd name="connsiteX897" fmla="*/ 5478611 w 6569477"/>
              <a:gd name="connsiteY897" fmla="*/ 117479 h 6858000"/>
              <a:gd name="connsiteX898" fmla="*/ 5500013 w 6569477"/>
              <a:gd name="connsiteY898" fmla="*/ 146283 h 6858000"/>
              <a:gd name="connsiteX899" fmla="*/ 5500055 w 6569477"/>
              <a:gd name="connsiteY899" fmla="*/ 142937 h 6858000"/>
              <a:gd name="connsiteX900" fmla="*/ 5534919 w 6569477"/>
              <a:gd name="connsiteY900" fmla="*/ 178662 h 6858000"/>
              <a:gd name="connsiteX901" fmla="*/ 5448194 w 6569477"/>
              <a:gd name="connsiteY901" fmla="*/ 54062 h 6858000"/>
              <a:gd name="connsiteX902" fmla="*/ 5412460 w 6569477"/>
              <a:gd name="connsiteY902" fmla="*/ 0 h 6858000"/>
              <a:gd name="connsiteX903" fmla="*/ 5476134 w 6569477"/>
              <a:gd name="connsiteY903" fmla="*/ 0 h 6858000"/>
              <a:gd name="connsiteX904" fmla="*/ 5485373 w 6569477"/>
              <a:gd name="connsiteY904" fmla="*/ 12455 h 6858000"/>
              <a:gd name="connsiteX905" fmla="*/ 5571665 w 6569477"/>
              <a:gd name="connsiteY905" fmla="*/ 130771 h 6858000"/>
              <a:gd name="connsiteX906" fmla="*/ 5619902 w 6569477"/>
              <a:gd name="connsiteY906" fmla="*/ 208686 h 6858000"/>
              <a:gd name="connsiteX907" fmla="*/ 5662149 w 6569477"/>
              <a:gd name="connsiteY907" fmla="*/ 253738 h 6858000"/>
              <a:gd name="connsiteX908" fmla="*/ 5686327 w 6569477"/>
              <a:gd name="connsiteY908" fmla="*/ 295355 h 6858000"/>
              <a:gd name="connsiteX909" fmla="*/ 5686913 w 6569477"/>
              <a:gd name="connsiteY909" fmla="*/ 295939 h 6858000"/>
              <a:gd name="connsiteX910" fmla="*/ 5696157 w 6569477"/>
              <a:gd name="connsiteY910" fmla="*/ 311903 h 6858000"/>
              <a:gd name="connsiteX911" fmla="*/ 5731531 w 6569477"/>
              <a:gd name="connsiteY911" fmla="*/ 366614 h 6858000"/>
              <a:gd name="connsiteX912" fmla="*/ 5812509 w 6569477"/>
              <a:gd name="connsiteY912" fmla="*/ 478933 h 6858000"/>
              <a:gd name="connsiteX913" fmla="*/ 5815302 w 6569477"/>
              <a:gd name="connsiteY913" fmla="*/ 472602 h 6858000"/>
              <a:gd name="connsiteX914" fmla="*/ 5814555 w 6569477"/>
              <a:gd name="connsiteY914" fmla="*/ 457145 h 6858000"/>
              <a:gd name="connsiteX915" fmla="*/ 5817860 w 6569477"/>
              <a:gd name="connsiteY915" fmla="*/ 460147 h 6858000"/>
              <a:gd name="connsiteX916" fmla="*/ 5827972 w 6569477"/>
              <a:gd name="connsiteY916" fmla="*/ 478193 h 6858000"/>
              <a:gd name="connsiteX917" fmla="*/ 5830766 w 6569477"/>
              <a:gd name="connsiteY917" fmla="*/ 471862 h 6858000"/>
              <a:gd name="connsiteX918" fmla="*/ 5817860 w 6569477"/>
              <a:gd name="connsiteY918" fmla="*/ 460147 h 6858000"/>
              <a:gd name="connsiteX919" fmla="*/ 5763946 w 6569477"/>
              <a:gd name="connsiteY919" fmla="*/ 363899 h 6858000"/>
              <a:gd name="connsiteX920" fmla="*/ 5712077 w 6569477"/>
              <a:gd name="connsiteY920" fmla="*/ 260643 h 6858000"/>
              <a:gd name="connsiteX921" fmla="*/ 5647795 w 6569477"/>
              <a:gd name="connsiteY921" fmla="*/ 149075 h 6858000"/>
              <a:gd name="connsiteX922" fmla="*/ 5750084 w 6569477"/>
              <a:gd name="connsiteY922" fmla="*/ 277415 h 6858000"/>
              <a:gd name="connsiteX923" fmla="*/ 5737415 w 6569477"/>
              <a:gd name="connsiteY923" fmla="*/ 271824 h 6858000"/>
              <a:gd name="connsiteX924" fmla="*/ 5780454 w 6569477"/>
              <a:gd name="connsiteY924" fmla="*/ 328637 h 6858000"/>
              <a:gd name="connsiteX925" fmla="*/ 5784739 w 6569477"/>
              <a:gd name="connsiteY925" fmla="*/ 353221 h 6858000"/>
              <a:gd name="connsiteX926" fmla="*/ 5865230 w 6569477"/>
              <a:gd name="connsiteY926" fmla="*/ 479507 h 6858000"/>
              <a:gd name="connsiteX927" fmla="*/ 5891313 w 6569477"/>
              <a:gd name="connsiteY927" fmla="*/ 506145 h 6858000"/>
              <a:gd name="connsiteX928" fmla="*/ 6056025 w 6569477"/>
              <a:gd name="connsiteY928" fmla="*/ 836005 h 6858000"/>
              <a:gd name="connsiteX929" fmla="*/ 6104098 w 6569477"/>
              <a:gd name="connsiteY929" fmla="*/ 932857 h 6858000"/>
              <a:gd name="connsiteX930" fmla="*/ 6138008 w 6569477"/>
              <a:gd name="connsiteY930" fmla="*/ 993205 h 6858000"/>
              <a:gd name="connsiteX931" fmla="*/ 6123293 w 6569477"/>
              <a:gd name="connsiteY931" fmla="*/ 1009405 h 6858000"/>
              <a:gd name="connsiteX932" fmla="*/ 6012986 w 6569477"/>
              <a:gd name="connsiteY932" fmla="*/ 779192 h 6858000"/>
              <a:gd name="connsiteX933" fmla="*/ 6006652 w 6569477"/>
              <a:gd name="connsiteY933" fmla="*/ 776396 h 6858000"/>
              <a:gd name="connsiteX934" fmla="*/ 6010193 w 6569477"/>
              <a:gd name="connsiteY934" fmla="*/ 785523 h 6858000"/>
              <a:gd name="connsiteX935" fmla="*/ 6014480 w 6569477"/>
              <a:gd name="connsiteY935" fmla="*/ 810107 h 6858000"/>
              <a:gd name="connsiteX936" fmla="*/ 6004788 w 6569477"/>
              <a:gd name="connsiteY936" fmla="*/ 798404 h 6858000"/>
              <a:gd name="connsiteX937" fmla="*/ 6001064 w 6569477"/>
              <a:gd name="connsiteY937" fmla="*/ 789058 h 6858000"/>
              <a:gd name="connsiteX938" fmla="*/ 6004605 w 6569477"/>
              <a:gd name="connsiteY938" fmla="*/ 798185 h 6858000"/>
              <a:gd name="connsiteX939" fmla="*/ 6004788 w 6569477"/>
              <a:gd name="connsiteY939" fmla="*/ 798404 h 6858000"/>
              <a:gd name="connsiteX940" fmla="*/ 6051771 w 6569477"/>
              <a:gd name="connsiteY940" fmla="*/ 916385 h 6858000"/>
              <a:gd name="connsiteX941" fmla="*/ 6109323 w 6569477"/>
              <a:gd name="connsiteY941" fmla="*/ 1041059 h 6858000"/>
              <a:gd name="connsiteX942" fmla="*/ 6218330 w 6569477"/>
              <a:gd name="connsiteY942" fmla="*/ 1308516 h 6858000"/>
              <a:gd name="connsiteX943" fmla="*/ 6248699 w 6569477"/>
              <a:gd name="connsiteY943" fmla="*/ 1359737 h 6858000"/>
              <a:gd name="connsiteX944" fmla="*/ 6317460 w 6569477"/>
              <a:gd name="connsiteY944" fmla="*/ 1564049 h 6858000"/>
              <a:gd name="connsiteX945" fmla="*/ 6327364 w 6569477"/>
              <a:gd name="connsiteY945" fmla="*/ 1565758 h 6858000"/>
              <a:gd name="connsiteX946" fmla="*/ 6405224 w 6569477"/>
              <a:gd name="connsiteY946" fmla="*/ 1840478 h 6858000"/>
              <a:gd name="connsiteX947" fmla="*/ 6402944 w 6569477"/>
              <a:gd name="connsiteY947" fmla="*/ 1841928 h 6858000"/>
              <a:gd name="connsiteX948" fmla="*/ 6401876 w 6569477"/>
              <a:gd name="connsiteY948" fmla="*/ 1835782 h 6858000"/>
              <a:gd name="connsiteX949" fmla="*/ 6399693 w 6569477"/>
              <a:gd name="connsiteY949" fmla="*/ 1834088 h 6858000"/>
              <a:gd name="connsiteX950" fmla="*/ 6398335 w 6569477"/>
              <a:gd name="connsiteY950" fmla="*/ 1826656 h 6858000"/>
              <a:gd name="connsiteX951" fmla="*/ 6399057 w 6569477"/>
              <a:gd name="connsiteY951" fmla="*/ 1833594 h 6858000"/>
              <a:gd name="connsiteX952" fmla="*/ 6399693 w 6569477"/>
              <a:gd name="connsiteY952" fmla="*/ 1834088 h 6858000"/>
              <a:gd name="connsiteX953" fmla="*/ 6403601 w 6569477"/>
              <a:gd name="connsiteY953" fmla="*/ 1855454 h 6858000"/>
              <a:gd name="connsiteX954" fmla="*/ 6404114 w 6569477"/>
              <a:gd name="connsiteY954" fmla="*/ 1882153 h 6858000"/>
              <a:gd name="connsiteX955" fmla="*/ 6473067 w 6569477"/>
              <a:gd name="connsiteY955" fmla="*/ 2154626 h 6858000"/>
              <a:gd name="connsiteX956" fmla="*/ 6483134 w 6569477"/>
              <a:gd name="connsiteY956" fmla="*/ 2234707 h 6858000"/>
              <a:gd name="connsiteX957" fmla="*/ 6520415 w 6569477"/>
              <a:gd name="connsiteY957" fmla="*/ 2493203 h 6858000"/>
              <a:gd name="connsiteX958" fmla="*/ 6531980 w 6569477"/>
              <a:gd name="connsiteY958" fmla="*/ 2633394 h 6858000"/>
              <a:gd name="connsiteX959" fmla="*/ 6527593 w 6569477"/>
              <a:gd name="connsiteY959" fmla="*/ 2646575 h 6858000"/>
              <a:gd name="connsiteX960" fmla="*/ 6529126 w 6569477"/>
              <a:gd name="connsiteY960" fmla="*/ 2655889 h 6858000"/>
              <a:gd name="connsiteX961" fmla="*/ 6530629 w 6569477"/>
              <a:gd name="connsiteY961" fmla="*/ 2656552 h 6858000"/>
              <a:gd name="connsiteX962" fmla="*/ 6531421 w 6569477"/>
              <a:gd name="connsiteY962" fmla="*/ 2656903 h 6858000"/>
              <a:gd name="connsiteX963" fmla="*/ 6534962 w 6569477"/>
              <a:gd name="connsiteY963" fmla="*/ 2666028 h 6858000"/>
              <a:gd name="connsiteX964" fmla="*/ 6531926 w 6569477"/>
              <a:gd name="connsiteY964" fmla="*/ 2672908 h 6858000"/>
              <a:gd name="connsiteX965" fmla="*/ 6533706 w 6569477"/>
              <a:gd name="connsiteY965" fmla="*/ 2683731 h 6858000"/>
              <a:gd name="connsiteX966" fmla="*/ 6528462 w 6569477"/>
              <a:gd name="connsiteY966" fmla="*/ 2680756 h 6858000"/>
              <a:gd name="connsiteX967" fmla="*/ 6526580 w 6569477"/>
              <a:gd name="connsiteY967" fmla="*/ 2685022 h 6858000"/>
              <a:gd name="connsiteX968" fmla="*/ 6526136 w 6569477"/>
              <a:gd name="connsiteY968" fmla="*/ 2683881 h 6858000"/>
              <a:gd name="connsiteX969" fmla="*/ 6524812 w 6569477"/>
              <a:gd name="connsiteY969" fmla="*/ 2680466 h 6858000"/>
              <a:gd name="connsiteX970" fmla="*/ 6524804 w 6569477"/>
              <a:gd name="connsiteY970" fmla="*/ 2684545 h 6858000"/>
              <a:gd name="connsiteX971" fmla="*/ 6538236 w 6569477"/>
              <a:gd name="connsiteY971" fmla="*/ 2743109 h 6858000"/>
              <a:gd name="connsiteX972" fmla="*/ 6531185 w 6569477"/>
              <a:gd name="connsiteY972" fmla="*/ 2767044 h 6858000"/>
              <a:gd name="connsiteX973" fmla="*/ 6547385 w 6569477"/>
              <a:gd name="connsiteY973" fmla="*/ 2915923 h 6858000"/>
              <a:gd name="connsiteX974" fmla="*/ 6558964 w 6569477"/>
              <a:gd name="connsiteY974" fmla="*/ 2951360 h 6858000"/>
              <a:gd name="connsiteX975" fmla="*/ 6560463 w 6569477"/>
              <a:gd name="connsiteY975" fmla="*/ 3320054 h 6858000"/>
              <a:gd name="connsiteX976" fmla="*/ 6560643 w 6569477"/>
              <a:gd name="connsiteY976" fmla="*/ 3428182 h 6858000"/>
              <a:gd name="connsiteX977" fmla="*/ 6564303 w 6569477"/>
              <a:gd name="connsiteY977" fmla="*/ 3497307 h 6858000"/>
              <a:gd name="connsiteX978" fmla="*/ 6543934 w 6569477"/>
              <a:gd name="connsiteY978" fmla="*/ 3505308 h 6858000"/>
              <a:gd name="connsiteX979" fmla="*/ 6547053 w 6569477"/>
              <a:gd name="connsiteY979" fmla="*/ 3250053 h 6858000"/>
              <a:gd name="connsiteX980" fmla="*/ 6542614 w 6569477"/>
              <a:gd name="connsiteY980" fmla="*/ 3244740 h 6858000"/>
              <a:gd name="connsiteX981" fmla="*/ 6541744 w 6569477"/>
              <a:gd name="connsiteY981" fmla="*/ 3254490 h 6858000"/>
              <a:gd name="connsiteX982" fmla="*/ 6534694 w 6569477"/>
              <a:gd name="connsiteY982" fmla="*/ 3278429 h 6858000"/>
              <a:gd name="connsiteX983" fmla="*/ 6531190 w 6569477"/>
              <a:gd name="connsiteY983" fmla="*/ 3263643 h 6858000"/>
              <a:gd name="connsiteX984" fmla="*/ 6531994 w 6569477"/>
              <a:gd name="connsiteY984" fmla="*/ 3253615 h 6858000"/>
              <a:gd name="connsiteX985" fmla="*/ 6531124 w 6569477"/>
              <a:gd name="connsiteY985" fmla="*/ 3263366 h 6858000"/>
              <a:gd name="connsiteX986" fmla="*/ 6531190 w 6569477"/>
              <a:gd name="connsiteY986" fmla="*/ 3263643 h 6858000"/>
              <a:gd name="connsiteX987" fmla="*/ 6521033 w 6569477"/>
              <a:gd name="connsiteY987" fmla="*/ 3390229 h 6858000"/>
              <a:gd name="connsiteX988" fmla="*/ 6517384 w 6569477"/>
              <a:gd name="connsiteY988" fmla="*/ 3527497 h 6858000"/>
              <a:gd name="connsiteX989" fmla="*/ 6496595 w 6569477"/>
              <a:gd name="connsiteY989" fmla="*/ 3815563 h 6858000"/>
              <a:gd name="connsiteX990" fmla="*/ 6501124 w 6569477"/>
              <a:gd name="connsiteY990" fmla="*/ 3874940 h 6858000"/>
              <a:gd name="connsiteX991" fmla="*/ 6472234 w 6569477"/>
              <a:gd name="connsiteY991" fmla="*/ 4088567 h 6858000"/>
              <a:gd name="connsiteX992" fmla="*/ 6480357 w 6569477"/>
              <a:gd name="connsiteY992" fmla="*/ 4094487 h 6858000"/>
              <a:gd name="connsiteX993" fmla="*/ 6428427 w 6569477"/>
              <a:gd name="connsiteY993" fmla="*/ 4375267 h 6858000"/>
              <a:gd name="connsiteX994" fmla="*/ 6425741 w 6569477"/>
              <a:gd name="connsiteY994" fmla="*/ 4375556 h 6858000"/>
              <a:gd name="connsiteX995" fmla="*/ 6427506 w 6569477"/>
              <a:gd name="connsiteY995" fmla="*/ 4369573 h 6858000"/>
              <a:gd name="connsiteX996" fmla="*/ 6426300 w 6569477"/>
              <a:gd name="connsiteY996" fmla="*/ 4367087 h 6858000"/>
              <a:gd name="connsiteX997" fmla="*/ 6428376 w 6569477"/>
              <a:gd name="connsiteY997" fmla="*/ 4359822 h 6858000"/>
              <a:gd name="connsiteX998" fmla="*/ 6425949 w 6569477"/>
              <a:gd name="connsiteY998" fmla="*/ 4366362 h 6858000"/>
              <a:gd name="connsiteX999" fmla="*/ 6426300 w 6569477"/>
              <a:gd name="connsiteY999" fmla="*/ 4367087 h 6858000"/>
              <a:gd name="connsiteX1000" fmla="*/ 6420336 w 6569477"/>
              <a:gd name="connsiteY1000" fmla="*/ 4387972 h 6858000"/>
              <a:gd name="connsiteX1001" fmla="*/ 6408966 w 6569477"/>
              <a:gd name="connsiteY1001" fmla="*/ 4412135 h 6858000"/>
              <a:gd name="connsiteX1002" fmla="*/ 6350047 w 6569477"/>
              <a:gd name="connsiteY1002" fmla="*/ 4686953 h 6858000"/>
              <a:gd name="connsiteX1003" fmla="*/ 6323588 w 6569477"/>
              <a:gd name="connsiteY1003" fmla="*/ 4763203 h 6858000"/>
              <a:gd name="connsiteX1004" fmla="*/ 6242470 w 6569477"/>
              <a:gd name="connsiteY1004" fmla="*/ 5011457 h 6858000"/>
              <a:gd name="connsiteX1005" fmla="*/ 6206632 w 6569477"/>
              <a:gd name="connsiteY1005" fmla="*/ 5110210 h 6858000"/>
              <a:gd name="connsiteX1006" fmla="*/ 6191507 w 6569477"/>
              <a:gd name="connsiteY1006" fmla="*/ 5140673 h 6858000"/>
              <a:gd name="connsiteX1007" fmla="*/ 6172300 w 6569477"/>
              <a:gd name="connsiteY1007" fmla="*/ 5199455 h 6858000"/>
              <a:gd name="connsiteX1008" fmla="*/ 6156345 w 6569477"/>
              <a:gd name="connsiteY1008" fmla="*/ 5277115 h 6858000"/>
              <a:gd name="connsiteX1009" fmla="*/ 6059140 w 6569477"/>
              <a:gd name="connsiteY1009" fmla="*/ 5529842 h 6858000"/>
              <a:gd name="connsiteX1010" fmla="*/ 6065922 w 6569477"/>
              <a:gd name="connsiteY1010" fmla="*/ 5528472 h 6858000"/>
              <a:gd name="connsiteX1011" fmla="*/ 6078119 w 6569477"/>
              <a:gd name="connsiteY1011" fmla="*/ 5518945 h 6858000"/>
              <a:gd name="connsiteX1012" fmla="*/ 6077573 w 6569477"/>
              <a:gd name="connsiteY1012" fmla="*/ 5523376 h 6858000"/>
              <a:gd name="connsiteX1013" fmla="*/ 6068664 w 6569477"/>
              <a:gd name="connsiteY1013" fmla="*/ 5542046 h 6858000"/>
              <a:gd name="connsiteX1014" fmla="*/ 6075448 w 6569477"/>
              <a:gd name="connsiteY1014" fmla="*/ 5540675 h 6858000"/>
              <a:gd name="connsiteX1015" fmla="*/ 6077573 w 6569477"/>
              <a:gd name="connsiteY1015" fmla="*/ 5523376 h 6858000"/>
              <a:gd name="connsiteX1016" fmla="*/ 6125089 w 6569477"/>
              <a:gd name="connsiteY1016" fmla="*/ 5423814 h 6858000"/>
              <a:gd name="connsiteX1017" fmla="*/ 6179507 w 6569477"/>
              <a:gd name="connsiteY1017" fmla="*/ 5321879 h 6858000"/>
              <a:gd name="connsiteX1018" fmla="*/ 6233557 w 6569477"/>
              <a:gd name="connsiteY1018" fmla="*/ 5205010 h 6858000"/>
              <a:gd name="connsiteX1019" fmla="*/ 6187733 w 6569477"/>
              <a:gd name="connsiteY1019" fmla="*/ 5362599 h 6858000"/>
              <a:gd name="connsiteX1020" fmla="*/ 6184992 w 6569477"/>
              <a:gd name="connsiteY1020" fmla="*/ 5349026 h 6858000"/>
              <a:gd name="connsiteX1021" fmla="*/ 6163414 w 6569477"/>
              <a:gd name="connsiteY1021" fmla="*/ 5416956 h 6858000"/>
              <a:gd name="connsiteX1022" fmla="*/ 6145805 w 6569477"/>
              <a:gd name="connsiteY1022" fmla="*/ 5434638 h 6858000"/>
              <a:gd name="connsiteX1023" fmla="*/ 6089085 w 6569477"/>
              <a:gd name="connsiteY1023" fmla="*/ 5573237 h 6858000"/>
              <a:gd name="connsiteX1024" fmla="*/ 6082373 w 6569477"/>
              <a:gd name="connsiteY1024" fmla="*/ 5609909 h 6858000"/>
              <a:gd name="connsiteX1025" fmla="*/ 5907955 w 6569477"/>
              <a:gd name="connsiteY1025" fmla="*/ 5934742 h 6858000"/>
              <a:gd name="connsiteX1026" fmla="*/ 5856575 w 6569477"/>
              <a:gd name="connsiteY1026" fmla="*/ 6029882 h 6858000"/>
              <a:gd name="connsiteX1027" fmla="*/ 5826843 w 6569477"/>
              <a:gd name="connsiteY1027" fmla="*/ 6092393 h 6858000"/>
              <a:gd name="connsiteX1028" fmla="*/ 5805124 w 6569477"/>
              <a:gd name="connsiteY1028" fmla="*/ 6089719 h 6858000"/>
              <a:gd name="connsiteX1029" fmla="*/ 5929533 w 6569477"/>
              <a:gd name="connsiteY1029" fmla="*/ 5866812 h 6858000"/>
              <a:gd name="connsiteX1030" fmla="*/ 5928163 w 6569477"/>
              <a:gd name="connsiteY1030" fmla="*/ 5860025 h 6858000"/>
              <a:gd name="connsiteX1031" fmla="*/ 5922749 w 6569477"/>
              <a:gd name="connsiteY1031" fmla="*/ 5868182 h 6858000"/>
              <a:gd name="connsiteX1032" fmla="*/ 5905143 w 6569477"/>
              <a:gd name="connsiteY1032" fmla="*/ 5885866 h 6858000"/>
              <a:gd name="connsiteX1033" fmla="*/ 5909110 w 6569477"/>
              <a:gd name="connsiteY1033" fmla="*/ 5871199 h 6858000"/>
              <a:gd name="connsiteX1034" fmla="*/ 5914596 w 6569477"/>
              <a:gd name="connsiteY1034" fmla="*/ 5862765 h 6858000"/>
              <a:gd name="connsiteX1035" fmla="*/ 5909184 w 6569477"/>
              <a:gd name="connsiteY1035" fmla="*/ 5870922 h 6858000"/>
              <a:gd name="connsiteX1036" fmla="*/ 5909110 w 6569477"/>
              <a:gd name="connsiteY1036" fmla="*/ 5871199 h 6858000"/>
              <a:gd name="connsiteX1037" fmla="*/ 5839843 w 6569477"/>
              <a:gd name="connsiteY1037" fmla="*/ 5977637 h 6858000"/>
              <a:gd name="connsiteX1038" fmla="*/ 5771208 w 6569477"/>
              <a:gd name="connsiteY1038" fmla="*/ 6096571 h 6858000"/>
              <a:gd name="connsiteX1039" fmla="*/ 5615626 w 6569477"/>
              <a:gd name="connsiteY1039" fmla="*/ 6339899 h 6858000"/>
              <a:gd name="connsiteX1040" fmla="*/ 5591306 w 6569477"/>
              <a:gd name="connsiteY1040" fmla="*/ 6394255 h 6858000"/>
              <a:gd name="connsiteX1041" fmla="*/ 5464086 w 6569477"/>
              <a:gd name="connsiteY1041" fmla="*/ 6568285 h 6858000"/>
              <a:gd name="connsiteX1042" fmla="*/ 5468405 w 6569477"/>
              <a:gd name="connsiteY1042" fmla="*/ 6577359 h 6858000"/>
              <a:gd name="connsiteX1043" fmla="*/ 5288922 w 6569477"/>
              <a:gd name="connsiteY1043" fmla="*/ 6799441 h 6858000"/>
              <a:gd name="connsiteX1044" fmla="*/ 5286422 w 6569477"/>
              <a:gd name="connsiteY1044" fmla="*/ 6798415 h 6858000"/>
              <a:gd name="connsiteX1045" fmla="*/ 5290826 w 6569477"/>
              <a:gd name="connsiteY1045" fmla="*/ 6793995 h 6858000"/>
              <a:gd name="connsiteX1046" fmla="*/ 5290950 w 6569477"/>
              <a:gd name="connsiteY1046" fmla="*/ 6791235 h 6858000"/>
              <a:gd name="connsiteX1047" fmla="*/ 5296238 w 6569477"/>
              <a:gd name="connsiteY1047" fmla="*/ 6785838 h 6858000"/>
              <a:gd name="connsiteX1048" fmla="*/ 5290987 w 6569477"/>
              <a:gd name="connsiteY1048" fmla="*/ 6790431 h 6858000"/>
              <a:gd name="connsiteX1049" fmla="*/ 5290950 w 6569477"/>
              <a:gd name="connsiteY1049" fmla="*/ 6791235 h 6858000"/>
              <a:gd name="connsiteX1050" fmla="*/ 5275753 w 6569477"/>
              <a:gd name="connsiteY1050" fmla="*/ 6806752 h 6858000"/>
              <a:gd name="connsiteX1051" fmla="*/ 5254239 w 6569477"/>
              <a:gd name="connsiteY1051" fmla="*/ 6822575 h 6858000"/>
              <a:gd name="connsiteX1052" fmla="*/ 5225321 w 6569477"/>
              <a:gd name="connsiteY1052" fmla="*/ 6858000 h 6858000"/>
              <a:gd name="connsiteX1053" fmla="*/ 5157501 w 6569477"/>
              <a:gd name="connsiteY1053" fmla="*/ 6858000 h 6858000"/>
              <a:gd name="connsiteX1054" fmla="*/ 5208211 w 6569477"/>
              <a:gd name="connsiteY1054" fmla="*/ 6795673 h 6858000"/>
              <a:gd name="connsiteX1055" fmla="*/ 5328568 w 6569477"/>
              <a:gd name="connsiteY1055" fmla="*/ 6666293 h 6858000"/>
              <a:gd name="connsiteX1056" fmla="*/ 5366453 w 6569477"/>
              <a:gd name="connsiteY1056" fmla="*/ 6609197 h 6858000"/>
              <a:gd name="connsiteX1057" fmla="*/ 5430099 w 6569477"/>
              <a:gd name="connsiteY1057" fmla="*/ 6539833 h 6858000"/>
              <a:gd name="connsiteX1058" fmla="*/ 5427358 w 6569477"/>
              <a:gd name="connsiteY1058" fmla="*/ 6526259 h 6858000"/>
              <a:gd name="connsiteX1059" fmla="*/ 5513952 w 6569477"/>
              <a:gd name="connsiteY1059" fmla="*/ 6395753 h 6858000"/>
              <a:gd name="connsiteX1060" fmla="*/ 5597877 w 6569477"/>
              <a:gd name="connsiteY1060" fmla="*/ 6286977 h 6858000"/>
              <a:gd name="connsiteX1061" fmla="*/ 5589542 w 6569477"/>
              <a:gd name="connsiteY1061" fmla="*/ 6276299 h 6858000"/>
              <a:gd name="connsiteX1062" fmla="*/ 5579347 w 6569477"/>
              <a:gd name="connsiteY1062" fmla="*/ 6278801 h 6858000"/>
              <a:gd name="connsiteX1063" fmla="*/ 5572013 w 6569477"/>
              <a:gd name="connsiteY1063" fmla="*/ 6278854 h 6858000"/>
              <a:gd name="connsiteX1064" fmla="*/ 5561199 w 6569477"/>
              <a:gd name="connsiteY1064" fmla="*/ 6297181 h 6858000"/>
              <a:gd name="connsiteX1065" fmla="*/ 5561199 w 6569477"/>
              <a:gd name="connsiteY1065" fmla="*/ 6283333 h 6858000"/>
              <a:gd name="connsiteX1066" fmla="*/ 5526598 w 6569477"/>
              <a:gd name="connsiteY1066" fmla="*/ 6345645 h 6858000"/>
              <a:gd name="connsiteX1067" fmla="*/ 5505837 w 6569477"/>
              <a:gd name="connsiteY1067" fmla="*/ 6359491 h 6858000"/>
              <a:gd name="connsiteX1068" fmla="*/ 5422797 w 6569477"/>
              <a:gd name="connsiteY1068" fmla="*/ 6484116 h 6858000"/>
              <a:gd name="connsiteX1069" fmla="*/ 5408957 w 6569477"/>
              <a:gd name="connsiteY1069" fmla="*/ 6518733 h 6858000"/>
              <a:gd name="connsiteX1070" fmla="*/ 5173676 w 6569477"/>
              <a:gd name="connsiteY1070" fmla="*/ 6802601 h 6858000"/>
              <a:gd name="connsiteX1071" fmla="*/ 5153132 w 6569477"/>
              <a:gd name="connsiteY1071" fmla="*/ 6832134 h 6858000"/>
              <a:gd name="connsiteX1072" fmla="*/ 5136638 w 6569477"/>
              <a:gd name="connsiteY1072" fmla="*/ 6858000 h 6858000"/>
              <a:gd name="connsiteX1073" fmla="*/ 5106051 w 6569477"/>
              <a:gd name="connsiteY1073" fmla="*/ 6858000 h 6858000"/>
              <a:gd name="connsiteX1074" fmla="*/ 5127832 w 6569477"/>
              <a:gd name="connsiteY1074" fmla="*/ 6832026 h 6858000"/>
              <a:gd name="connsiteX1075" fmla="*/ 5208277 w 6569477"/>
              <a:gd name="connsiteY1075" fmla="*/ 6740288 h 6858000"/>
              <a:gd name="connsiteX1076" fmla="*/ 5208277 w 6569477"/>
              <a:gd name="connsiteY1076" fmla="*/ 6733364 h 6858000"/>
              <a:gd name="connsiteX1077" fmla="*/ 5201357 w 6569477"/>
              <a:gd name="connsiteY1077" fmla="*/ 6740288 h 6858000"/>
              <a:gd name="connsiteX1078" fmla="*/ 5180596 w 6569477"/>
              <a:gd name="connsiteY1078" fmla="*/ 6754136 h 6858000"/>
              <a:gd name="connsiteX1079" fmla="*/ 5187389 w 6569477"/>
              <a:gd name="connsiteY1079" fmla="*/ 6740544 h 6858000"/>
              <a:gd name="connsiteX1080" fmla="*/ 5194437 w 6569477"/>
              <a:gd name="connsiteY1080" fmla="*/ 6733364 h 6858000"/>
              <a:gd name="connsiteX1081" fmla="*/ 5187516 w 6569477"/>
              <a:gd name="connsiteY1081" fmla="*/ 6740288 h 6858000"/>
              <a:gd name="connsiteX1082" fmla="*/ 5187389 w 6569477"/>
              <a:gd name="connsiteY1082" fmla="*/ 6740544 h 6858000"/>
              <a:gd name="connsiteX1083" fmla="*/ 5098421 w 6569477"/>
              <a:gd name="connsiteY1083" fmla="*/ 6831161 h 6858000"/>
              <a:gd name="connsiteX1084" fmla="*/ 5074751 w 6569477"/>
              <a:gd name="connsiteY1084" fmla="*/ 6858000 h 6858000"/>
              <a:gd name="connsiteX1085" fmla="*/ 4627783 w 6569477"/>
              <a:gd name="connsiteY1085" fmla="*/ 6858000 h 6858000"/>
              <a:gd name="connsiteX1086" fmla="*/ 4759894 w 6569477"/>
              <a:gd name="connsiteY1086" fmla="*/ 6716663 h 6858000"/>
              <a:gd name="connsiteX1087" fmla="*/ 5986727 w 6569477"/>
              <a:gd name="connsiteY1087" fmla="*/ 3868735 h 6858000"/>
              <a:gd name="connsiteX1088" fmla="*/ 6003597 w 6569477"/>
              <a:gd name="connsiteY1088" fmla="*/ 3548178 h 6858000"/>
              <a:gd name="connsiteX1089" fmla="*/ 6012034 w 6569477"/>
              <a:gd name="connsiteY1089" fmla="*/ 3539742 h 6858000"/>
              <a:gd name="connsiteX1090" fmla="*/ 6012033 w 6569477"/>
              <a:gd name="connsiteY1090" fmla="*/ 3514433 h 6858000"/>
              <a:gd name="connsiteX1091" fmla="*/ 6003597 w 6569477"/>
              <a:gd name="connsiteY1091" fmla="*/ 3506001 h 6858000"/>
              <a:gd name="connsiteX1092" fmla="*/ 6003597 w 6569477"/>
              <a:gd name="connsiteY1092" fmla="*/ 3269799 h 6858000"/>
              <a:gd name="connsiteX1093" fmla="*/ 5952984 w 6569477"/>
              <a:gd name="connsiteY1093" fmla="*/ 2721484 h 6858000"/>
              <a:gd name="connsiteX1094" fmla="*/ 5404662 w 6569477"/>
              <a:gd name="connsiteY1094" fmla="*/ 1051221 h 6858000"/>
              <a:gd name="connsiteX1095" fmla="*/ 4873211 w 6569477"/>
              <a:gd name="connsiteY1095" fmla="*/ 224525 h 6858000"/>
              <a:gd name="connsiteX1096" fmla="*/ 4890083 w 6569477"/>
              <a:gd name="connsiteY1096" fmla="*/ 232961 h 6858000"/>
              <a:gd name="connsiteX1097" fmla="*/ 4797289 w 6569477"/>
              <a:gd name="connsiteY1097" fmla="*/ 114861 h 6858000"/>
              <a:gd name="connsiteX1098" fmla="*/ 4738239 w 6569477"/>
              <a:gd name="connsiteY1098" fmla="*/ 55811 h 6858000"/>
              <a:gd name="connsiteX1099" fmla="*/ 0 w 6569477"/>
              <a:gd name="connsiteY1099" fmla="*/ 0 h 6858000"/>
              <a:gd name="connsiteX1100" fmla="*/ 4229922 w 6569477"/>
              <a:gd name="connsiteY1100" fmla="*/ 0 h 6858000"/>
              <a:gd name="connsiteX1101" fmla="*/ 4372273 w 6569477"/>
              <a:gd name="connsiteY1101" fmla="*/ 157015 h 6858000"/>
              <a:gd name="connsiteX1102" fmla="*/ 4543809 w 6569477"/>
              <a:gd name="connsiteY1102" fmla="*/ 370769 h 6858000"/>
              <a:gd name="connsiteX1103" fmla="*/ 4849592 w 6569477"/>
              <a:gd name="connsiteY1103" fmla="*/ 843375 h 6858000"/>
              <a:gd name="connsiteX1104" fmla="*/ 4914877 w 6569477"/>
              <a:gd name="connsiteY1104" fmla="*/ 967066 h 6858000"/>
              <a:gd name="connsiteX1105" fmla="*/ 4925933 w 6569477"/>
              <a:gd name="connsiteY1105" fmla="*/ 979122 h 6858000"/>
              <a:gd name="connsiteX1106" fmla="*/ 4982878 w 6569477"/>
              <a:gd name="connsiteY1106" fmla="*/ 1068093 h 6858000"/>
              <a:gd name="connsiteX1107" fmla="*/ 4982876 w 6569477"/>
              <a:gd name="connsiteY1107" fmla="*/ 1076527 h 6858000"/>
              <a:gd name="connsiteX1108" fmla="*/ 4982876 w 6569477"/>
              <a:gd name="connsiteY1108" fmla="*/ 1084962 h 6858000"/>
              <a:gd name="connsiteX1109" fmla="*/ 4991312 w 6569477"/>
              <a:gd name="connsiteY1109" fmla="*/ 1084964 h 6858000"/>
              <a:gd name="connsiteX1110" fmla="*/ 5008183 w 6569477"/>
              <a:gd name="connsiteY1110" fmla="*/ 1127139 h 6858000"/>
              <a:gd name="connsiteX1111" fmla="*/ 5008183 w 6569477"/>
              <a:gd name="connsiteY1111" fmla="*/ 1135577 h 6858000"/>
              <a:gd name="connsiteX1112" fmla="*/ 5016618 w 6569477"/>
              <a:gd name="connsiteY1112" fmla="*/ 1144015 h 6858000"/>
              <a:gd name="connsiteX1113" fmla="*/ 5016619 w 6569477"/>
              <a:gd name="connsiteY1113" fmla="*/ 1135576 h 6858000"/>
              <a:gd name="connsiteX1114" fmla="*/ 5075670 w 6569477"/>
              <a:gd name="connsiteY1114" fmla="*/ 1228369 h 6858000"/>
              <a:gd name="connsiteX1115" fmla="*/ 5067232 w 6569477"/>
              <a:gd name="connsiteY1115" fmla="*/ 1228371 h 6858000"/>
              <a:gd name="connsiteX1116" fmla="*/ 5067232 w 6569477"/>
              <a:gd name="connsiteY1116" fmla="*/ 1236805 h 6858000"/>
              <a:gd name="connsiteX1117" fmla="*/ 5075669 w 6569477"/>
              <a:gd name="connsiteY1117" fmla="*/ 1245241 h 6858000"/>
              <a:gd name="connsiteX1118" fmla="*/ 5084105 w 6569477"/>
              <a:gd name="connsiteY1118" fmla="*/ 1245241 h 6858000"/>
              <a:gd name="connsiteX1119" fmla="*/ 5084107 w 6569477"/>
              <a:gd name="connsiteY1119" fmla="*/ 1253677 h 6858000"/>
              <a:gd name="connsiteX1120" fmla="*/ 5100976 w 6569477"/>
              <a:gd name="connsiteY1120" fmla="*/ 1304291 h 6858000"/>
              <a:gd name="connsiteX1121" fmla="*/ 5117847 w 6569477"/>
              <a:gd name="connsiteY1121" fmla="*/ 1312726 h 6858000"/>
              <a:gd name="connsiteX1122" fmla="*/ 5126282 w 6569477"/>
              <a:gd name="connsiteY1122" fmla="*/ 1329598 h 6858000"/>
              <a:gd name="connsiteX1123" fmla="*/ 5117847 w 6569477"/>
              <a:gd name="connsiteY1123" fmla="*/ 1338033 h 6858000"/>
              <a:gd name="connsiteX1124" fmla="*/ 5126283 w 6569477"/>
              <a:gd name="connsiteY1124" fmla="*/ 1346469 h 6858000"/>
              <a:gd name="connsiteX1125" fmla="*/ 5134719 w 6569477"/>
              <a:gd name="connsiteY1125" fmla="*/ 1354905 h 6858000"/>
              <a:gd name="connsiteX1126" fmla="*/ 5176898 w 6569477"/>
              <a:gd name="connsiteY1126" fmla="*/ 1430824 h 6858000"/>
              <a:gd name="connsiteX1127" fmla="*/ 5168461 w 6569477"/>
              <a:gd name="connsiteY1127" fmla="*/ 1397082 h 6858000"/>
              <a:gd name="connsiteX1128" fmla="*/ 5143155 w 6569477"/>
              <a:gd name="connsiteY1128" fmla="*/ 1363341 h 6858000"/>
              <a:gd name="connsiteX1129" fmla="*/ 5143154 w 6569477"/>
              <a:gd name="connsiteY1129" fmla="*/ 1354903 h 6858000"/>
              <a:gd name="connsiteX1130" fmla="*/ 5143155 w 6569477"/>
              <a:gd name="connsiteY1130" fmla="*/ 1346469 h 6858000"/>
              <a:gd name="connsiteX1131" fmla="*/ 5134719 w 6569477"/>
              <a:gd name="connsiteY1131" fmla="*/ 1329598 h 6858000"/>
              <a:gd name="connsiteX1132" fmla="*/ 5092539 w 6569477"/>
              <a:gd name="connsiteY1132" fmla="*/ 1262112 h 6858000"/>
              <a:gd name="connsiteX1133" fmla="*/ 5092540 w 6569477"/>
              <a:gd name="connsiteY1133" fmla="*/ 1245241 h 6858000"/>
              <a:gd name="connsiteX1134" fmla="*/ 5092539 w 6569477"/>
              <a:gd name="connsiteY1134" fmla="*/ 1236803 h 6858000"/>
              <a:gd name="connsiteX1135" fmla="*/ 5092539 w 6569477"/>
              <a:gd name="connsiteY1135" fmla="*/ 1219933 h 6858000"/>
              <a:gd name="connsiteX1136" fmla="*/ 5084107 w 6569477"/>
              <a:gd name="connsiteY1136" fmla="*/ 1219935 h 6858000"/>
              <a:gd name="connsiteX1137" fmla="*/ 5075668 w 6569477"/>
              <a:gd name="connsiteY1137" fmla="*/ 1219935 h 6858000"/>
              <a:gd name="connsiteX1138" fmla="*/ 5050362 w 6569477"/>
              <a:gd name="connsiteY1138" fmla="*/ 1186189 h 6858000"/>
              <a:gd name="connsiteX1139" fmla="*/ 5025055 w 6569477"/>
              <a:gd name="connsiteY1139" fmla="*/ 1135578 h 6858000"/>
              <a:gd name="connsiteX1140" fmla="*/ 5025054 w 6569477"/>
              <a:gd name="connsiteY1140" fmla="*/ 1127141 h 6858000"/>
              <a:gd name="connsiteX1141" fmla="*/ 5025055 w 6569477"/>
              <a:gd name="connsiteY1141" fmla="*/ 1118707 h 6858000"/>
              <a:gd name="connsiteX1142" fmla="*/ 5009238 w 6569477"/>
              <a:gd name="connsiteY1142" fmla="*/ 1101833 h 6858000"/>
              <a:gd name="connsiteX1143" fmla="*/ 5004170 w 6569477"/>
              <a:gd name="connsiteY1143" fmla="*/ 1092826 h 6858000"/>
              <a:gd name="connsiteX1144" fmla="*/ 5008183 w 6569477"/>
              <a:gd name="connsiteY1144" fmla="*/ 1093400 h 6858000"/>
              <a:gd name="connsiteX1145" fmla="*/ 5008182 w 6569477"/>
              <a:gd name="connsiteY1145" fmla="*/ 1084964 h 6858000"/>
              <a:gd name="connsiteX1146" fmla="*/ 4999746 w 6569477"/>
              <a:gd name="connsiteY1146" fmla="*/ 1076527 h 6858000"/>
              <a:gd name="connsiteX1147" fmla="*/ 4991312 w 6569477"/>
              <a:gd name="connsiteY1147" fmla="*/ 1068091 h 6858000"/>
              <a:gd name="connsiteX1148" fmla="*/ 4982876 w 6569477"/>
              <a:gd name="connsiteY1148" fmla="*/ 1042786 h 6858000"/>
              <a:gd name="connsiteX1149" fmla="*/ 4966004 w 6569477"/>
              <a:gd name="connsiteY1149" fmla="*/ 1025912 h 6858000"/>
              <a:gd name="connsiteX1150" fmla="*/ 4982876 w 6569477"/>
              <a:gd name="connsiteY1150" fmla="*/ 1034349 h 6858000"/>
              <a:gd name="connsiteX1151" fmla="*/ 4957571 w 6569477"/>
              <a:gd name="connsiteY1151" fmla="*/ 1009043 h 6858000"/>
              <a:gd name="connsiteX1152" fmla="*/ 4932262 w 6569477"/>
              <a:gd name="connsiteY1152" fmla="*/ 966864 h 6858000"/>
              <a:gd name="connsiteX1153" fmla="*/ 4957569 w 6569477"/>
              <a:gd name="connsiteY1153" fmla="*/ 966864 h 6858000"/>
              <a:gd name="connsiteX1154" fmla="*/ 4923825 w 6569477"/>
              <a:gd name="connsiteY1154" fmla="*/ 933123 h 6858000"/>
              <a:gd name="connsiteX1155" fmla="*/ 4932261 w 6569477"/>
              <a:gd name="connsiteY1155" fmla="*/ 933122 h 6858000"/>
              <a:gd name="connsiteX1156" fmla="*/ 4932262 w 6569477"/>
              <a:gd name="connsiteY1156" fmla="*/ 924686 h 6858000"/>
              <a:gd name="connsiteX1157" fmla="*/ 4923825 w 6569477"/>
              <a:gd name="connsiteY1157" fmla="*/ 916250 h 6858000"/>
              <a:gd name="connsiteX1158" fmla="*/ 4898518 w 6569477"/>
              <a:gd name="connsiteY1158" fmla="*/ 890943 h 6858000"/>
              <a:gd name="connsiteX1159" fmla="*/ 4890083 w 6569477"/>
              <a:gd name="connsiteY1159" fmla="*/ 874073 h 6858000"/>
              <a:gd name="connsiteX1160" fmla="*/ 4881646 w 6569477"/>
              <a:gd name="connsiteY1160" fmla="*/ 865638 h 6858000"/>
              <a:gd name="connsiteX1161" fmla="*/ 4881647 w 6569477"/>
              <a:gd name="connsiteY1161" fmla="*/ 874073 h 6858000"/>
              <a:gd name="connsiteX1162" fmla="*/ 4881647 w 6569477"/>
              <a:gd name="connsiteY1162" fmla="*/ 882507 h 6858000"/>
              <a:gd name="connsiteX1163" fmla="*/ 4839470 w 6569477"/>
              <a:gd name="connsiteY1163" fmla="*/ 815023 h 6858000"/>
              <a:gd name="connsiteX1164" fmla="*/ 4864776 w 6569477"/>
              <a:gd name="connsiteY1164" fmla="*/ 823459 h 6858000"/>
              <a:gd name="connsiteX1165" fmla="*/ 4814160 w 6569477"/>
              <a:gd name="connsiteY1165" fmla="*/ 772843 h 6858000"/>
              <a:gd name="connsiteX1166" fmla="*/ 4771982 w 6569477"/>
              <a:gd name="connsiteY1166" fmla="*/ 705360 h 6858000"/>
              <a:gd name="connsiteX1167" fmla="*/ 4780419 w 6569477"/>
              <a:gd name="connsiteY1167" fmla="*/ 713795 h 6858000"/>
              <a:gd name="connsiteX1168" fmla="*/ 4788853 w 6569477"/>
              <a:gd name="connsiteY1168" fmla="*/ 713795 h 6858000"/>
              <a:gd name="connsiteX1169" fmla="*/ 4797292 w 6569477"/>
              <a:gd name="connsiteY1169" fmla="*/ 713795 h 6858000"/>
              <a:gd name="connsiteX1170" fmla="*/ 4788854 w 6569477"/>
              <a:gd name="connsiteY1170" fmla="*/ 696923 h 6858000"/>
              <a:gd name="connsiteX1171" fmla="*/ 4797290 w 6569477"/>
              <a:gd name="connsiteY1171" fmla="*/ 696923 h 6858000"/>
              <a:gd name="connsiteX1172" fmla="*/ 4805728 w 6569477"/>
              <a:gd name="connsiteY1172" fmla="*/ 705359 h 6858000"/>
              <a:gd name="connsiteX1173" fmla="*/ 4805726 w 6569477"/>
              <a:gd name="connsiteY1173" fmla="*/ 713795 h 6858000"/>
              <a:gd name="connsiteX1174" fmla="*/ 4814160 w 6569477"/>
              <a:gd name="connsiteY1174" fmla="*/ 722229 h 6858000"/>
              <a:gd name="connsiteX1175" fmla="*/ 4822596 w 6569477"/>
              <a:gd name="connsiteY1175" fmla="*/ 730666 h 6858000"/>
              <a:gd name="connsiteX1176" fmla="*/ 4991311 w 6569477"/>
              <a:gd name="connsiteY1176" fmla="*/ 1000607 h 6858000"/>
              <a:gd name="connsiteX1177" fmla="*/ 4991312 w 6569477"/>
              <a:gd name="connsiteY1177" fmla="*/ 1009043 h 6858000"/>
              <a:gd name="connsiteX1178" fmla="*/ 4999746 w 6569477"/>
              <a:gd name="connsiteY1178" fmla="*/ 1017476 h 6858000"/>
              <a:gd name="connsiteX1179" fmla="*/ 5033490 w 6569477"/>
              <a:gd name="connsiteY1179" fmla="*/ 1068093 h 6858000"/>
              <a:gd name="connsiteX1180" fmla="*/ 5041925 w 6569477"/>
              <a:gd name="connsiteY1180" fmla="*/ 1093401 h 6858000"/>
              <a:gd name="connsiteX1181" fmla="*/ 5050362 w 6569477"/>
              <a:gd name="connsiteY1181" fmla="*/ 1101835 h 6858000"/>
              <a:gd name="connsiteX1182" fmla="*/ 5092540 w 6569477"/>
              <a:gd name="connsiteY1182" fmla="*/ 1160885 h 6858000"/>
              <a:gd name="connsiteX1183" fmla="*/ 5100975 w 6569477"/>
              <a:gd name="connsiteY1183" fmla="*/ 1169321 h 6858000"/>
              <a:gd name="connsiteX1184" fmla="*/ 5100976 w 6569477"/>
              <a:gd name="connsiteY1184" fmla="*/ 1194627 h 6858000"/>
              <a:gd name="connsiteX1185" fmla="*/ 5143155 w 6569477"/>
              <a:gd name="connsiteY1185" fmla="*/ 1253676 h 6858000"/>
              <a:gd name="connsiteX1186" fmla="*/ 5151590 w 6569477"/>
              <a:gd name="connsiteY1186" fmla="*/ 1262112 h 6858000"/>
              <a:gd name="connsiteX1187" fmla="*/ 5151590 w 6569477"/>
              <a:gd name="connsiteY1187" fmla="*/ 1270548 h 6858000"/>
              <a:gd name="connsiteX1188" fmla="*/ 5261254 w 6569477"/>
              <a:gd name="connsiteY1188" fmla="*/ 1506748 h 6858000"/>
              <a:gd name="connsiteX1189" fmla="*/ 5278126 w 6569477"/>
              <a:gd name="connsiteY1189" fmla="*/ 1532055 h 6858000"/>
              <a:gd name="connsiteX1190" fmla="*/ 5278128 w 6569477"/>
              <a:gd name="connsiteY1190" fmla="*/ 1557362 h 6858000"/>
              <a:gd name="connsiteX1191" fmla="*/ 5294998 w 6569477"/>
              <a:gd name="connsiteY1191" fmla="*/ 1557362 h 6858000"/>
              <a:gd name="connsiteX1192" fmla="*/ 5303433 w 6569477"/>
              <a:gd name="connsiteY1192" fmla="*/ 1574233 h 6858000"/>
              <a:gd name="connsiteX1193" fmla="*/ 5345614 w 6569477"/>
              <a:gd name="connsiteY1193" fmla="*/ 1692332 h 6858000"/>
              <a:gd name="connsiteX1194" fmla="*/ 5345612 w 6569477"/>
              <a:gd name="connsiteY1194" fmla="*/ 1700767 h 6858000"/>
              <a:gd name="connsiteX1195" fmla="*/ 5345612 w 6569477"/>
              <a:gd name="connsiteY1195" fmla="*/ 1717637 h 6858000"/>
              <a:gd name="connsiteX1196" fmla="*/ 5354048 w 6569477"/>
              <a:gd name="connsiteY1196" fmla="*/ 1717639 h 6858000"/>
              <a:gd name="connsiteX1197" fmla="*/ 5413098 w 6569477"/>
              <a:gd name="connsiteY1197" fmla="*/ 1844173 h 6858000"/>
              <a:gd name="connsiteX1198" fmla="*/ 5480584 w 6569477"/>
              <a:gd name="connsiteY1198" fmla="*/ 2012887 h 6858000"/>
              <a:gd name="connsiteX1199" fmla="*/ 5514328 w 6569477"/>
              <a:gd name="connsiteY1199" fmla="*/ 2105680 h 6858000"/>
              <a:gd name="connsiteX1200" fmla="*/ 5514328 w 6569477"/>
              <a:gd name="connsiteY1200" fmla="*/ 2114117 h 6858000"/>
              <a:gd name="connsiteX1201" fmla="*/ 5514327 w 6569477"/>
              <a:gd name="connsiteY1201" fmla="*/ 2122551 h 6858000"/>
              <a:gd name="connsiteX1202" fmla="*/ 5514328 w 6569477"/>
              <a:gd name="connsiteY1202" fmla="*/ 2130987 h 6858000"/>
              <a:gd name="connsiteX1203" fmla="*/ 5522762 w 6569477"/>
              <a:gd name="connsiteY1203" fmla="*/ 2130987 h 6858000"/>
              <a:gd name="connsiteX1204" fmla="*/ 5539633 w 6569477"/>
              <a:gd name="connsiteY1204" fmla="*/ 2139424 h 6858000"/>
              <a:gd name="connsiteX1205" fmla="*/ 5556503 w 6569477"/>
              <a:gd name="connsiteY1205" fmla="*/ 2198472 h 6858000"/>
              <a:gd name="connsiteX1206" fmla="*/ 5573376 w 6569477"/>
              <a:gd name="connsiteY1206" fmla="*/ 2215344 h 6858000"/>
              <a:gd name="connsiteX1207" fmla="*/ 5531197 w 6569477"/>
              <a:gd name="connsiteY1207" fmla="*/ 2114117 h 6858000"/>
              <a:gd name="connsiteX1208" fmla="*/ 5531198 w 6569477"/>
              <a:gd name="connsiteY1208" fmla="*/ 2097245 h 6858000"/>
              <a:gd name="connsiteX1209" fmla="*/ 5522762 w 6569477"/>
              <a:gd name="connsiteY1209" fmla="*/ 2088808 h 6858000"/>
              <a:gd name="connsiteX1210" fmla="*/ 5480583 w 6569477"/>
              <a:gd name="connsiteY1210" fmla="*/ 1953837 h 6858000"/>
              <a:gd name="connsiteX1211" fmla="*/ 5362484 w 6569477"/>
              <a:gd name="connsiteY1211" fmla="*/ 1641717 h 6858000"/>
              <a:gd name="connsiteX1212" fmla="*/ 5235948 w 6569477"/>
              <a:gd name="connsiteY1212" fmla="*/ 1346470 h 6858000"/>
              <a:gd name="connsiteX1213" fmla="*/ 5210643 w 6569477"/>
              <a:gd name="connsiteY1213" fmla="*/ 1304291 h 6858000"/>
              <a:gd name="connsiteX1214" fmla="*/ 5109412 w 6569477"/>
              <a:gd name="connsiteY1214" fmla="*/ 1093400 h 6858000"/>
              <a:gd name="connsiteX1215" fmla="*/ 5067234 w 6569477"/>
              <a:gd name="connsiteY1215" fmla="*/ 1025914 h 6858000"/>
              <a:gd name="connsiteX1216" fmla="*/ 4974440 w 6569477"/>
              <a:gd name="connsiteY1216" fmla="*/ 882507 h 6858000"/>
              <a:gd name="connsiteX1217" fmla="*/ 4814162 w 6569477"/>
              <a:gd name="connsiteY1217" fmla="*/ 637873 h 6858000"/>
              <a:gd name="connsiteX1218" fmla="*/ 4771983 w 6569477"/>
              <a:gd name="connsiteY1218" fmla="*/ 595695 h 6858000"/>
              <a:gd name="connsiteX1219" fmla="*/ 4729804 w 6569477"/>
              <a:gd name="connsiteY1219" fmla="*/ 519774 h 6858000"/>
              <a:gd name="connsiteX1220" fmla="*/ 4712933 w 6569477"/>
              <a:gd name="connsiteY1220" fmla="*/ 511338 h 6858000"/>
              <a:gd name="connsiteX1221" fmla="*/ 4628576 w 6569477"/>
              <a:gd name="connsiteY1221" fmla="*/ 393238 h 6858000"/>
              <a:gd name="connsiteX1222" fmla="*/ 4594833 w 6569477"/>
              <a:gd name="connsiteY1222" fmla="*/ 376368 h 6858000"/>
              <a:gd name="connsiteX1223" fmla="*/ 4577960 w 6569477"/>
              <a:gd name="connsiteY1223" fmla="*/ 342623 h 6858000"/>
              <a:gd name="connsiteX1224" fmla="*/ 4324890 w 6569477"/>
              <a:gd name="connsiteY1224" fmla="*/ 72683 h 6858000"/>
              <a:gd name="connsiteX1225" fmla="*/ 4273221 w 6569477"/>
              <a:gd name="connsiteY1225" fmla="*/ 16797 h 6858000"/>
              <a:gd name="connsiteX1226" fmla="*/ 4257562 w 6569477"/>
              <a:gd name="connsiteY1226" fmla="*/ 0 h 6858000"/>
              <a:gd name="connsiteX1227" fmla="*/ 4303981 w 6569477"/>
              <a:gd name="connsiteY1227" fmla="*/ 0 h 6858000"/>
              <a:gd name="connsiteX1228" fmla="*/ 4319485 w 6569477"/>
              <a:gd name="connsiteY1228" fmla="*/ 14161 h 6858000"/>
              <a:gd name="connsiteX1229" fmla="*/ 4341761 w 6569477"/>
              <a:gd name="connsiteY1229" fmla="*/ 38940 h 6858000"/>
              <a:gd name="connsiteX1230" fmla="*/ 4333323 w 6569477"/>
              <a:gd name="connsiteY1230" fmla="*/ 38940 h 6858000"/>
              <a:gd name="connsiteX1231" fmla="*/ 4341761 w 6569477"/>
              <a:gd name="connsiteY1231" fmla="*/ 47377 h 6858000"/>
              <a:gd name="connsiteX1232" fmla="*/ 4316454 w 6569477"/>
              <a:gd name="connsiteY1232" fmla="*/ 38940 h 6858000"/>
              <a:gd name="connsiteX1233" fmla="*/ 4358630 w 6569477"/>
              <a:gd name="connsiteY1233" fmla="*/ 64247 h 6858000"/>
              <a:gd name="connsiteX1234" fmla="*/ 4367067 w 6569477"/>
              <a:gd name="connsiteY1234" fmla="*/ 81121 h 6858000"/>
              <a:gd name="connsiteX1235" fmla="*/ 4375504 w 6569477"/>
              <a:gd name="connsiteY1235" fmla="*/ 89556 h 6858000"/>
              <a:gd name="connsiteX1236" fmla="*/ 4383940 w 6569477"/>
              <a:gd name="connsiteY1236" fmla="*/ 81120 h 6858000"/>
              <a:gd name="connsiteX1237" fmla="*/ 4434553 w 6569477"/>
              <a:gd name="connsiteY1237" fmla="*/ 131733 h 6858000"/>
              <a:gd name="connsiteX1238" fmla="*/ 4442990 w 6569477"/>
              <a:gd name="connsiteY1238" fmla="*/ 140168 h 6858000"/>
              <a:gd name="connsiteX1239" fmla="*/ 4451426 w 6569477"/>
              <a:gd name="connsiteY1239" fmla="*/ 140168 h 6858000"/>
              <a:gd name="connsiteX1240" fmla="*/ 4611704 w 6569477"/>
              <a:gd name="connsiteY1240" fmla="*/ 300447 h 6858000"/>
              <a:gd name="connsiteX1241" fmla="*/ 4620140 w 6569477"/>
              <a:gd name="connsiteY1241" fmla="*/ 325755 h 6858000"/>
              <a:gd name="connsiteX1242" fmla="*/ 4637011 w 6569477"/>
              <a:gd name="connsiteY1242" fmla="*/ 334188 h 6858000"/>
              <a:gd name="connsiteX1243" fmla="*/ 4755110 w 6569477"/>
              <a:gd name="connsiteY1243" fmla="*/ 477595 h 6858000"/>
              <a:gd name="connsiteX1244" fmla="*/ 4873211 w 6569477"/>
              <a:gd name="connsiteY1244" fmla="*/ 629438 h 6858000"/>
              <a:gd name="connsiteX1245" fmla="*/ 4881646 w 6569477"/>
              <a:gd name="connsiteY1245" fmla="*/ 654745 h 6858000"/>
              <a:gd name="connsiteX1246" fmla="*/ 4890082 w 6569477"/>
              <a:gd name="connsiteY1246" fmla="*/ 646309 h 6858000"/>
              <a:gd name="connsiteX1247" fmla="*/ 4949133 w 6569477"/>
              <a:gd name="connsiteY1247" fmla="*/ 739102 h 6858000"/>
              <a:gd name="connsiteX1248" fmla="*/ 4991312 w 6569477"/>
              <a:gd name="connsiteY1248" fmla="*/ 798150 h 6858000"/>
              <a:gd name="connsiteX1249" fmla="*/ 5058797 w 6569477"/>
              <a:gd name="connsiteY1249" fmla="*/ 899380 h 6858000"/>
              <a:gd name="connsiteX1250" fmla="*/ 5143155 w 6569477"/>
              <a:gd name="connsiteY1250" fmla="*/ 1034350 h 6858000"/>
              <a:gd name="connsiteX1251" fmla="*/ 5143154 w 6569477"/>
              <a:gd name="connsiteY1251" fmla="*/ 1051222 h 6858000"/>
              <a:gd name="connsiteX1252" fmla="*/ 5227512 w 6569477"/>
              <a:gd name="connsiteY1252" fmla="*/ 1203064 h 6858000"/>
              <a:gd name="connsiteX1253" fmla="*/ 5244383 w 6569477"/>
              <a:gd name="connsiteY1253" fmla="*/ 1219935 h 6858000"/>
              <a:gd name="connsiteX1254" fmla="*/ 5278126 w 6569477"/>
              <a:gd name="connsiteY1254" fmla="*/ 1295855 h 6858000"/>
              <a:gd name="connsiteX1255" fmla="*/ 5311869 w 6569477"/>
              <a:gd name="connsiteY1255" fmla="*/ 1338033 h 6858000"/>
              <a:gd name="connsiteX1256" fmla="*/ 5379354 w 6569477"/>
              <a:gd name="connsiteY1256" fmla="*/ 1523620 h 6858000"/>
              <a:gd name="connsiteX1257" fmla="*/ 5480584 w 6569477"/>
              <a:gd name="connsiteY1257" fmla="*/ 1768253 h 6858000"/>
              <a:gd name="connsiteX1258" fmla="*/ 5514328 w 6569477"/>
              <a:gd name="connsiteY1258" fmla="*/ 1835738 h 6858000"/>
              <a:gd name="connsiteX1259" fmla="*/ 5505890 w 6569477"/>
              <a:gd name="connsiteY1259" fmla="*/ 1827301 h 6858000"/>
              <a:gd name="connsiteX1260" fmla="*/ 5539634 w 6569477"/>
              <a:gd name="connsiteY1260" fmla="*/ 1920094 h 6858000"/>
              <a:gd name="connsiteX1261" fmla="*/ 5539634 w 6569477"/>
              <a:gd name="connsiteY1261" fmla="*/ 1945401 h 6858000"/>
              <a:gd name="connsiteX1262" fmla="*/ 5623989 w 6569477"/>
              <a:gd name="connsiteY1262" fmla="*/ 2215343 h 6858000"/>
              <a:gd name="connsiteX1263" fmla="*/ 5615554 w 6569477"/>
              <a:gd name="connsiteY1263" fmla="*/ 2215342 h 6858000"/>
              <a:gd name="connsiteX1264" fmla="*/ 5615555 w 6569477"/>
              <a:gd name="connsiteY1264" fmla="*/ 2223779 h 6858000"/>
              <a:gd name="connsiteX1265" fmla="*/ 5623988 w 6569477"/>
              <a:gd name="connsiteY1265" fmla="*/ 2232216 h 6858000"/>
              <a:gd name="connsiteX1266" fmla="*/ 5649298 w 6569477"/>
              <a:gd name="connsiteY1266" fmla="*/ 2325008 h 6858000"/>
              <a:gd name="connsiteX1267" fmla="*/ 5649298 w 6569477"/>
              <a:gd name="connsiteY1267" fmla="*/ 2333444 h 6858000"/>
              <a:gd name="connsiteX1268" fmla="*/ 5649298 w 6569477"/>
              <a:gd name="connsiteY1268" fmla="*/ 2341878 h 6858000"/>
              <a:gd name="connsiteX1269" fmla="*/ 5657733 w 6569477"/>
              <a:gd name="connsiteY1269" fmla="*/ 2341879 h 6858000"/>
              <a:gd name="connsiteX1270" fmla="*/ 5657733 w 6569477"/>
              <a:gd name="connsiteY1270" fmla="*/ 2333443 h 6858000"/>
              <a:gd name="connsiteX1271" fmla="*/ 5666169 w 6569477"/>
              <a:gd name="connsiteY1271" fmla="*/ 2367185 h 6858000"/>
              <a:gd name="connsiteX1272" fmla="*/ 5683040 w 6569477"/>
              <a:gd name="connsiteY1272" fmla="*/ 2367183 h 6858000"/>
              <a:gd name="connsiteX1273" fmla="*/ 5674605 w 6569477"/>
              <a:gd name="connsiteY1273" fmla="*/ 2341878 h 6858000"/>
              <a:gd name="connsiteX1274" fmla="*/ 5683040 w 6569477"/>
              <a:gd name="connsiteY1274" fmla="*/ 2341879 h 6858000"/>
              <a:gd name="connsiteX1275" fmla="*/ 5649298 w 6569477"/>
              <a:gd name="connsiteY1275" fmla="*/ 2274394 h 6858000"/>
              <a:gd name="connsiteX1276" fmla="*/ 5649298 w 6569477"/>
              <a:gd name="connsiteY1276" fmla="*/ 2257524 h 6858000"/>
              <a:gd name="connsiteX1277" fmla="*/ 5649298 w 6569477"/>
              <a:gd name="connsiteY1277" fmla="*/ 2249087 h 6858000"/>
              <a:gd name="connsiteX1278" fmla="*/ 5649297 w 6569477"/>
              <a:gd name="connsiteY1278" fmla="*/ 2240649 h 6858000"/>
              <a:gd name="connsiteX1279" fmla="*/ 5640860 w 6569477"/>
              <a:gd name="connsiteY1279" fmla="*/ 2240651 h 6858000"/>
              <a:gd name="connsiteX1280" fmla="*/ 5640862 w 6569477"/>
              <a:gd name="connsiteY1280" fmla="*/ 2223779 h 6858000"/>
              <a:gd name="connsiteX1281" fmla="*/ 5657734 w 6569477"/>
              <a:gd name="connsiteY1281" fmla="*/ 2232217 h 6858000"/>
              <a:gd name="connsiteX1282" fmla="*/ 5649298 w 6569477"/>
              <a:gd name="connsiteY1282" fmla="*/ 2206908 h 6858000"/>
              <a:gd name="connsiteX1283" fmla="*/ 5649298 w 6569477"/>
              <a:gd name="connsiteY1283" fmla="*/ 2198470 h 6858000"/>
              <a:gd name="connsiteX1284" fmla="*/ 5649297 w 6569477"/>
              <a:gd name="connsiteY1284" fmla="*/ 2190035 h 6858000"/>
              <a:gd name="connsiteX1285" fmla="*/ 5649298 w 6569477"/>
              <a:gd name="connsiteY1285" fmla="*/ 2181601 h 6858000"/>
              <a:gd name="connsiteX1286" fmla="*/ 5640859 w 6569477"/>
              <a:gd name="connsiteY1286" fmla="*/ 2147859 h 6858000"/>
              <a:gd name="connsiteX1287" fmla="*/ 5632426 w 6569477"/>
              <a:gd name="connsiteY1287" fmla="*/ 2139423 h 6858000"/>
              <a:gd name="connsiteX1288" fmla="*/ 5607121 w 6569477"/>
              <a:gd name="connsiteY1288" fmla="*/ 2055067 h 6858000"/>
              <a:gd name="connsiteX1289" fmla="*/ 5607118 w 6569477"/>
              <a:gd name="connsiteY1289" fmla="*/ 2038194 h 6858000"/>
              <a:gd name="connsiteX1290" fmla="*/ 5598684 w 6569477"/>
              <a:gd name="connsiteY1290" fmla="*/ 2038192 h 6858000"/>
              <a:gd name="connsiteX1291" fmla="*/ 5573377 w 6569477"/>
              <a:gd name="connsiteY1291" fmla="*/ 1962273 h 6858000"/>
              <a:gd name="connsiteX1292" fmla="*/ 5564941 w 6569477"/>
              <a:gd name="connsiteY1292" fmla="*/ 1962273 h 6858000"/>
              <a:gd name="connsiteX1293" fmla="*/ 5564941 w 6569477"/>
              <a:gd name="connsiteY1293" fmla="*/ 1953837 h 6858000"/>
              <a:gd name="connsiteX1294" fmla="*/ 5573376 w 6569477"/>
              <a:gd name="connsiteY1294" fmla="*/ 1953838 h 6858000"/>
              <a:gd name="connsiteX1295" fmla="*/ 5573377 w 6569477"/>
              <a:gd name="connsiteY1295" fmla="*/ 1945401 h 6858000"/>
              <a:gd name="connsiteX1296" fmla="*/ 5564941 w 6569477"/>
              <a:gd name="connsiteY1296" fmla="*/ 1936967 h 6858000"/>
              <a:gd name="connsiteX1297" fmla="*/ 5489019 w 6569477"/>
              <a:gd name="connsiteY1297" fmla="*/ 1700769 h 6858000"/>
              <a:gd name="connsiteX1298" fmla="*/ 5472148 w 6569477"/>
              <a:gd name="connsiteY1298" fmla="*/ 1633282 h 6858000"/>
              <a:gd name="connsiteX1299" fmla="*/ 5446841 w 6569477"/>
              <a:gd name="connsiteY1299" fmla="*/ 1591103 h 6858000"/>
              <a:gd name="connsiteX1300" fmla="*/ 5413098 w 6569477"/>
              <a:gd name="connsiteY1300" fmla="*/ 1523619 h 6858000"/>
              <a:gd name="connsiteX1301" fmla="*/ 5176900 w 6569477"/>
              <a:gd name="connsiteY1301" fmla="*/ 1034350 h 6858000"/>
              <a:gd name="connsiteX1302" fmla="*/ 5185333 w 6569477"/>
              <a:gd name="connsiteY1302" fmla="*/ 1017477 h 6858000"/>
              <a:gd name="connsiteX1303" fmla="*/ 5185335 w 6569477"/>
              <a:gd name="connsiteY1303" fmla="*/ 1025912 h 6858000"/>
              <a:gd name="connsiteX1304" fmla="*/ 5193769 w 6569477"/>
              <a:gd name="connsiteY1304" fmla="*/ 1025914 h 6858000"/>
              <a:gd name="connsiteX1305" fmla="*/ 5185332 w 6569477"/>
              <a:gd name="connsiteY1305" fmla="*/ 1009044 h 6858000"/>
              <a:gd name="connsiteX1306" fmla="*/ 5185332 w 6569477"/>
              <a:gd name="connsiteY1306" fmla="*/ 983737 h 6858000"/>
              <a:gd name="connsiteX1307" fmla="*/ 5151590 w 6569477"/>
              <a:gd name="connsiteY1307" fmla="*/ 958427 h 6858000"/>
              <a:gd name="connsiteX1308" fmla="*/ 5151589 w 6569477"/>
              <a:gd name="connsiteY1308" fmla="*/ 949995 h 6858000"/>
              <a:gd name="connsiteX1309" fmla="*/ 5143155 w 6569477"/>
              <a:gd name="connsiteY1309" fmla="*/ 941557 h 6858000"/>
              <a:gd name="connsiteX1310" fmla="*/ 5143155 w 6569477"/>
              <a:gd name="connsiteY1310" fmla="*/ 933122 h 6858000"/>
              <a:gd name="connsiteX1311" fmla="*/ 5134718 w 6569477"/>
              <a:gd name="connsiteY1311" fmla="*/ 933123 h 6858000"/>
              <a:gd name="connsiteX1312" fmla="*/ 5126283 w 6569477"/>
              <a:gd name="connsiteY1312" fmla="*/ 916250 h 6858000"/>
              <a:gd name="connsiteX1313" fmla="*/ 5109414 w 6569477"/>
              <a:gd name="connsiteY1313" fmla="*/ 874074 h 6858000"/>
              <a:gd name="connsiteX1314" fmla="*/ 5117847 w 6569477"/>
              <a:gd name="connsiteY1314" fmla="*/ 874073 h 6858000"/>
              <a:gd name="connsiteX1315" fmla="*/ 5126285 w 6569477"/>
              <a:gd name="connsiteY1315" fmla="*/ 882507 h 6858000"/>
              <a:gd name="connsiteX1316" fmla="*/ 5117848 w 6569477"/>
              <a:gd name="connsiteY1316" fmla="*/ 865636 h 6858000"/>
              <a:gd name="connsiteX1317" fmla="*/ 5109412 w 6569477"/>
              <a:gd name="connsiteY1317" fmla="*/ 857200 h 6858000"/>
              <a:gd name="connsiteX1318" fmla="*/ 5084104 w 6569477"/>
              <a:gd name="connsiteY1318" fmla="*/ 823460 h 6858000"/>
              <a:gd name="connsiteX1319" fmla="*/ 5084105 w 6569477"/>
              <a:gd name="connsiteY1319" fmla="*/ 815023 h 6858000"/>
              <a:gd name="connsiteX1320" fmla="*/ 5075670 w 6569477"/>
              <a:gd name="connsiteY1320" fmla="*/ 798150 h 6858000"/>
              <a:gd name="connsiteX1321" fmla="*/ 5067233 w 6569477"/>
              <a:gd name="connsiteY1321" fmla="*/ 798150 h 6858000"/>
              <a:gd name="connsiteX1322" fmla="*/ 5067232 w 6569477"/>
              <a:gd name="connsiteY1322" fmla="*/ 806587 h 6858000"/>
              <a:gd name="connsiteX1323" fmla="*/ 5058798 w 6569477"/>
              <a:gd name="connsiteY1323" fmla="*/ 781279 h 6858000"/>
              <a:gd name="connsiteX1324" fmla="*/ 5041925 w 6569477"/>
              <a:gd name="connsiteY1324" fmla="*/ 781279 h 6858000"/>
              <a:gd name="connsiteX1325" fmla="*/ 5041926 w 6569477"/>
              <a:gd name="connsiteY1325" fmla="*/ 764409 h 6858000"/>
              <a:gd name="connsiteX1326" fmla="*/ 5033489 w 6569477"/>
              <a:gd name="connsiteY1326" fmla="*/ 755973 h 6858000"/>
              <a:gd name="connsiteX1327" fmla="*/ 5033489 w 6569477"/>
              <a:gd name="connsiteY1327" fmla="*/ 747536 h 6858000"/>
              <a:gd name="connsiteX1328" fmla="*/ 5025055 w 6569477"/>
              <a:gd name="connsiteY1328" fmla="*/ 747536 h 6858000"/>
              <a:gd name="connsiteX1329" fmla="*/ 5025055 w 6569477"/>
              <a:gd name="connsiteY1329" fmla="*/ 755973 h 6858000"/>
              <a:gd name="connsiteX1330" fmla="*/ 4957570 w 6569477"/>
              <a:gd name="connsiteY1330" fmla="*/ 663182 h 6858000"/>
              <a:gd name="connsiteX1331" fmla="*/ 4949133 w 6569477"/>
              <a:gd name="connsiteY1331" fmla="*/ 646309 h 6858000"/>
              <a:gd name="connsiteX1332" fmla="*/ 4932264 w 6569477"/>
              <a:gd name="connsiteY1332" fmla="*/ 637873 h 6858000"/>
              <a:gd name="connsiteX1333" fmla="*/ 4932262 w 6569477"/>
              <a:gd name="connsiteY1333" fmla="*/ 644497 h 6858000"/>
              <a:gd name="connsiteX1334" fmla="*/ 4910645 w 6569477"/>
              <a:gd name="connsiteY1334" fmla="*/ 618234 h 6858000"/>
              <a:gd name="connsiteX1335" fmla="*/ 4839468 w 6569477"/>
              <a:gd name="connsiteY1335" fmla="*/ 519774 h 6858000"/>
              <a:gd name="connsiteX1336" fmla="*/ 4797289 w 6569477"/>
              <a:gd name="connsiteY1336" fmla="*/ 494466 h 6858000"/>
              <a:gd name="connsiteX1337" fmla="*/ 4797289 w 6569477"/>
              <a:gd name="connsiteY1337" fmla="*/ 469162 h 6858000"/>
              <a:gd name="connsiteX1338" fmla="*/ 4755109 w 6569477"/>
              <a:gd name="connsiteY1338" fmla="*/ 418545 h 6858000"/>
              <a:gd name="connsiteX1339" fmla="*/ 4721368 w 6569477"/>
              <a:gd name="connsiteY1339" fmla="*/ 401675 h 6858000"/>
              <a:gd name="connsiteX1340" fmla="*/ 4696060 w 6569477"/>
              <a:gd name="connsiteY1340" fmla="*/ 359495 h 6858000"/>
              <a:gd name="connsiteX1341" fmla="*/ 4704496 w 6569477"/>
              <a:gd name="connsiteY1341" fmla="*/ 359495 h 6858000"/>
              <a:gd name="connsiteX1342" fmla="*/ 4721369 w 6569477"/>
              <a:gd name="connsiteY1342" fmla="*/ 367932 h 6858000"/>
              <a:gd name="connsiteX1343" fmla="*/ 4712933 w 6569477"/>
              <a:gd name="connsiteY1343" fmla="*/ 351061 h 6858000"/>
              <a:gd name="connsiteX1344" fmla="*/ 4704497 w 6569477"/>
              <a:gd name="connsiteY1344" fmla="*/ 342625 h 6858000"/>
              <a:gd name="connsiteX1345" fmla="*/ 4729804 w 6569477"/>
              <a:gd name="connsiteY1345" fmla="*/ 359495 h 6858000"/>
              <a:gd name="connsiteX1346" fmla="*/ 4696060 w 6569477"/>
              <a:gd name="connsiteY1346" fmla="*/ 325754 h 6858000"/>
              <a:gd name="connsiteX1347" fmla="*/ 4687626 w 6569477"/>
              <a:gd name="connsiteY1347" fmla="*/ 317318 h 6858000"/>
              <a:gd name="connsiteX1348" fmla="*/ 4662317 w 6569477"/>
              <a:gd name="connsiteY1348" fmla="*/ 300447 h 6858000"/>
              <a:gd name="connsiteX1349" fmla="*/ 4670754 w 6569477"/>
              <a:gd name="connsiteY1349" fmla="*/ 317320 h 6858000"/>
              <a:gd name="connsiteX1350" fmla="*/ 4670753 w 6569477"/>
              <a:gd name="connsiteY1350" fmla="*/ 325755 h 6858000"/>
              <a:gd name="connsiteX1351" fmla="*/ 4645447 w 6569477"/>
              <a:gd name="connsiteY1351" fmla="*/ 300448 h 6858000"/>
              <a:gd name="connsiteX1352" fmla="*/ 4653882 w 6569477"/>
              <a:gd name="connsiteY1352" fmla="*/ 334188 h 6858000"/>
              <a:gd name="connsiteX1353" fmla="*/ 4620140 w 6569477"/>
              <a:gd name="connsiteY1353" fmla="*/ 275141 h 6858000"/>
              <a:gd name="connsiteX1354" fmla="*/ 4628578 w 6569477"/>
              <a:gd name="connsiteY1354" fmla="*/ 283575 h 6858000"/>
              <a:gd name="connsiteX1355" fmla="*/ 4645446 w 6569477"/>
              <a:gd name="connsiteY1355" fmla="*/ 283575 h 6858000"/>
              <a:gd name="connsiteX1356" fmla="*/ 4628576 w 6569477"/>
              <a:gd name="connsiteY1356" fmla="*/ 266706 h 6858000"/>
              <a:gd name="connsiteX1357" fmla="*/ 4628576 w 6569477"/>
              <a:gd name="connsiteY1357" fmla="*/ 258268 h 6858000"/>
              <a:gd name="connsiteX1358" fmla="*/ 4628578 w 6569477"/>
              <a:gd name="connsiteY1358" fmla="*/ 249831 h 6858000"/>
              <a:gd name="connsiteX1359" fmla="*/ 4637010 w 6569477"/>
              <a:gd name="connsiteY1359" fmla="*/ 249831 h 6858000"/>
              <a:gd name="connsiteX1360" fmla="*/ 4620140 w 6569477"/>
              <a:gd name="connsiteY1360" fmla="*/ 241397 h 6858000"/>
              <a:gd name="connsiteX1361" fmla="*/ 4611704 w 6569477"/>
              <a:gd name="connsiteY1361" fmla="*/ 232961 h 6858000"/>
              <a:gd name="connsiteX1362" fmla="*/ 4594835 w 6569477"/>
              <a:gd name="connsiteY1362" fmla="*/ 199218 h 6858000"/>
              <a:gd name="connsiteX1363" fmla="*/ 4603267 w 6569477"/>
              <a:gd name="connsiteY1363" fmla="*/ 207654 h 6858000"/>
              <a:gd name="connsiteX1364" fmla="*/ 4620140 w 6569477"/>
              <a:gd name="connsiteY1364" fmla="*/ 216090 h 6858000"/>
              <a:gd name="connsiteX1365" fmla="*/ 4603267 w 6569477"/>
              <a:gd name="connsiteY1365" fmla="*/ 190783 h 6858000"/>
              <a:gd name="connsiteX1366" fmla="*/ 4594832 w 6569477"/>
              <a:gd name="connsiteY1366" fmla="*/ 182347 h 6858000"/>
              <a:gd name="connsiteX1367" fmla="*/ 4586397 w 6569477"/>
              <a:gd name="connsiteY1367" fmla="*/ 173911 h 6858000"/>
              <a:gd name="connsiteX1368" fmla="*/ 4569526 w 6569477"/>
              <a:gd name="connsiteY1368" fmla="*/ 173913 h 6858000"/>
              <a:gd name="connsiteX1369" fmla="*/ 4577960 w 6569477"/>
              <a:gd name="connsiteY1369" fmla="*/ 190784 h 6858000"/>
              <a:gd name="connsiteX1370" fmla="*/ 4586396 w 6569477"/>
              <a:gd name="connsiteY1370" fmla="*/ 190783 h 6858000"/>
              <a:gd name="connsiteX1371" fmla="*/ 4594835 w 6569477"/>
              <a:gd name="connsiteY1371" fmla="*/ 199218 h 6858000"/>
              <a:gd name="connsiteX1372" fmla="*/ 4603267 w 6569477"/>
              <a:gd name="connsiteY1372" fmla="*/ 232961 h 6858000"/>
              <a:gd name="connsiteX1373" fmla="*/ 4594833 w 6569477"/>
              <a:gd name="connsiteY1373" fmla="*/ 224525 h 6858000"/>
              <a:gd name="connsiteX1374" fmla="*/ 4594835 w 6569477"/>
              <a:gd name="connsiteY1374" fmla="*/ 232961 h 6858000"/>
              <a:gd name="connsiteX1375" fmla="*/ 4594833 w 6569477"/>
              <a:gd name="connsiteY1375" fmla="*/ 241395 h 6858000"/>
              <a:gd name="connsiteX1376" fmla="*/ 4603266 w 6569477"/>
              <a:gd name="connsiteY1376" fmla="*/ 241396 h 6858000"/>
              <a:gd name="connsiteX1377" fmla="*/ 4611704 w 6569477"/>
              <a:gd name="connsiteY1377" fmla="*/ 249833 h 6858000"/>
              <a:gd name="connsiteX1378" fmla="*/ 4603267 w 6569477"/>
              <a:gd name="connsiteY1378" fmla="*/ 249831 h 6858000"/>
              <a:gd name="connsiteX1379" fmla="*/ 4611704 w 6569477"/>
              <a:gd name="connsiteY1379" fmla="*/ 258268 h 6858000"/>
              <a:gd name="connsiteX1380" fmla="*/ 4611703 w 6569477"/>
              <a:gd name="connsiteY1380" fmla="*/ 266704 h 6858000"/>
              <a:gd name="connsiteX1381" fmla="*/ 4552654 w 6569477"/>
              <a:gd name="connsiteY1381" fmla="*/ 207654 h 6858000"/>
              <a:gd name="connsiteX1382" fmla="*/ 4561090 w 6569477"/>
              <a:gd name="connsiteY1382" fmla="*/ 207654 h 6858000"/>
              <a:gd name="connsiteX1383" fmla="*/ 4569525 w 6569477"/>
              <a:gd name="connsiteY1383" fmla="*/ 207654 h 6858000"/>
              <a:gd name="connsiteX1384" fmla="*/ 4561090 w 6569477"/>
              <a:gd name="connsiteY1384" fmla="*/ 199218 h 6858000"/>
              <a:gd name="connsiteX1385" fmla="*/ 4552654 w 6569477"/>
              <a:gd name="connsiteY1385" fmla="*/ 199219 h 6858000"/>
              <a:gd name="connsiteX1386" fmla="*/ 4544217 w 6569477"/>
              <a:gd name="connsiteY1386" fmla="*/ 190783 h 6858000"/>
              <a:gd name="connsiteX1387" fmla="*/ 4527347 w 6569477"/>
              <a:gd name="connsiteY1387" fmla="*/ 157040 h 6858000"/>
              <a:gd name="connsiteX1388" fmla="*/ 4527346 w 6569477"/>
              <a:gd name="connsiteY1388" fmla="*/ 148604 h 6858000"/>
              <a:gd name="connsiteX1389" fmla="*/ 4518910 w 6569477"/>
              <a:gd name="connsiteY1389" fmla="*/ 140168 h 6858000"/>
              <a:gd name="connsiteX1390" fmla="*/ 4510474 w 6569477"/>
              <a:gd name="connsiteY1390" fmla="*/ 140168 h 6858000"/>
              <a:gd name="connsiteX1391" fmla="*/ 4510474 w 6569477"/>
              <a:gd name="connsiteY1391" fmla="*/ 148604 h 6858000"/>
              <a:gd name="connsiteX1392" fmla="*/ 4476732 w 6569477"/>
              <a:gd name="connsiteY1392" fmla="*/ 106427 h 6858000"/>
              <a:gd name="connsiteX1393" fmla="*/ 4468297 w 6569477"/>
              <a:gd name="connsiteY1393" fmla="*/ 97990 h 6858000"/>
              <a:gd name="connsiteX1394" fmla="*/ 4459861 w 6569477"/>
              <a:gd name="connsiteY1394" fmla="*/ 97990 h 6858000"/>
              <a:gd name="connsiteX1395" fmla="*/ 4459861 w 6569477"/>
              <a:gd name="connsiteY1395" fmla="*/ 106428 h 6858000"/>
              <a:gd name="connsiteX1396" fmla="*/ 4426117 w 6569477"/>
              <a:gd name="connsiteY1396" fmla="*/ 89554 h 6858000"/>
              <a:gd name="connsiteX1397" fmla="*/ 4388156 w 6569477"/>
              <a:gd name="connsiteY1397" fmla="*/ 29450 h 6858000"/>
              <a:gd name="connsiteX1398" fmla="*/ 4360109 w 6569477"/>
              <a:gd name="connsiteY1398" fmla="*/ 0 h 6858000"/>
              <a:gd name="connsiteX1399" fmla="*/ 4638592 w 6569477"/>
              <a:gd name="connsiteY1399" fmla="*/ 0 h 6858000"/>
              <a:gd name="connsiteX1400" fmla="*/ 4699158 w 6569477"/>
              <a:gd name="connsiteY1400" fmla="*/ 62995 h 6858000"/>
              <a:gd name="connsiteX1401" fmla="*/ 5404662 w 6569477"/>
              <a:gd name="connsiteY1401" fmla="*/ 1051221 h 6858000"/>
              <a:gd name="connsiteX1402" fmla="*/ 5938418 w 6569477"/>
              <a:gd name="connsiteY1402" fmla="*/ 2935851 h 6858000"/>
              <a:gd name="connsiteX1403" fmla="*/ 5947253 w 6569477"/>
              <a:gd name="connsiteY1403" fmla="*/ 3112842 h 6858000"/>
              <a:gd name="connsiteX1404" fmla="*/ 5951125 w 6569477"/>
              <a:gd name="connsiteY1404" fmla="*/ 3133338 h 6858000"/>
              <a:gd name="connsiteX1405" fmla="*/ 5950868 w 6569477"/>
              <a:gd name="connsiteY1405" fmla="*/ 3126941 h 6858000"/>
              <a:gd name="connsiteX1406" fmla="*/ 5953938 w 6569477"/>
              <a:gd name="connsiteY1406" fmla="*/ 3123616 h 6858000"/>
              <a:gd name="connsiteX1407" fmla="*/ 5954453 w 6569477"/>
              <a:gd name="connsiteY1407" fmla="*/ 3136408 h 6858000"/>
              <a:gd name="connsiteX1408" fmla="*/ 5957779 w 6569477"/>
              <a:gd name="connsiteY1408" fmla="*/ 3139480 h 6858000"/>
              <a:gd name="connsiteX1409" fmla="*/ 5954710 w 6569477"/>
              <a:gd name="connsiteY1409" fmla="*/ 3142804 h 6858000"/>
              <a:gd name="connsiteX1410" fmla="*/ 5960116 w 6569477"/>
              <a:gd name="connsiteY1410" fmla="*/ 3277128 h 6858000"/>
              <a:gd name="connsiteX1411" fmla="*/ 5972174 w 6569477"/>
              <a:gd name="connsiteY1411" fmla="*/ 3417593 h 6858000"/>
              <a:gd name="connsiteX1412" fmla="*/ 5962709 w 6569477"/>
              <a:gd name="connsiteY1412" fmla="*/ 3421173 h 6858000"/>
              <a:gd name="connsiteX1413" fmla="*/ 5968094 w 6569477"/>
              <a:gd name="connsiteY1413" fmla="*/ 3475415 h 6858000"/>
              <a:gd name="connsiteX1414" fmla="*/ 5964787 w 6569477"/>
              <a:gd name="connsiteY1414" fmla="*/ 3552426 h 6858000"/>
              <a:gd name="connsiteX1415" fmla="*/ 5951498 w 6569477"/>
              <a:gd name="connsiteY1415" fmla="*/ 3620225 h 6858000"/>
              <a:gd name="connsiteX1416" fmla="*/ 5941518 w 6569477"/>
              <a:gd name="connsiteY1416" fmla="*/ 3611013 h 6858000"/>
              <a:gd name="connsiteX1417" fmla="*/ 5933358 w 6569477"/>
              <a:gd name="connsiteY1417" fmla="*/ 3726657 h 6858000"/>
              <a:gd name="connsiteX1418" fmla="*/ 5932401 w 6569477"/>
              <a:gd name="connsiteY1418" fmla="*/ 3750159 h 6858000"/>
              <a:gd name="connsiteX1419" fmla="*/ 5936112 w 6569477"/>
              <a:gd name="connsiteY1419" fmla="*/ 3742197 h 6858000"/>
              <a:gd name="connsiteX1420" fmla="*/ 5931041 w 6569477"/>
              <a:gd name="connsiteY1420" fmla="*/ 3783572 h 6858000"/>
              <a:gd name="connsiteX1421" fmla="*/ 5930942 w 6569477"/>
              <a:gd name="connsiteY1421" fmla="*/ 3786013 h 6858000"/>
              <a:gd name="connsiteX1422" fmla="*/ 5930199 w 6569477"/>
              <a:gd name="connsiteY1422" fmla="*/ 3790443 h 6858000"/>
              <a:gd name="connsiteX1423" fmla="*/ 5909750 w 6569477"/>
              <a:gd name="connsiteY1423" fmla="*/ 3957308 h 6858000"/>
              <a:gd name="connsiteX1424" fmla="*/ 5877062 w 6569477"/>
              <a:gd name="connsiteY1424" fmla="*/ 4172416 h 6858000"/>
              <a:gd name="connsiteX1425" fmla="*/ 5868625 w 6569477"/>
              <a:gd name="connsiteY1425" fmla="*/ 4214595 h 6858000"/>
              <a:gd name="connsiteX1426" fmla="*/ 5609277 w 6569477"/>
              <a:gd name="connsiteY1426" fmla="*/ 5137233 h 6858000"/>
              <a:gd name="connsiteX1427" fmla="*/ 5491924 w 6569477"/>
              <a:gd name="connsiteY1427" fmla="*/ 5411666 h 6858000"/>
              <a:gd name="connsiteX1428" fmla="*/ 5491547 w 6569477"/>
              <a:gd name="connsiteY1428" fmla="*/ 5414872 h 6858000"/>
              <a:gd name="connsiteX1429" fmla="*/ 5487221 w 6569477"/>
              <a:gd name="connsiteY1429" fmla="*/ 5422780 h 6858000"/>
              <a:gd name="connsiteX1430" fmla="*/ 5489486 w 6569477"/>
              <a:gd name="connsiteY1430" fmla="*/ 5427576 h 6858000"/>
              <a:gd name="connsiteX1431" fmla="*/ 5484693 w 6569477"/>
              <a:gd name="connsiteY1431" fmla="*/ 5429840 h 6858000"/>
              <a:gd name="connsiteX1432" fmla="*/ 5431604 w 6569477"/>
              <a:gd name="connsiteY1432" fmla="*/ 5578103 h 6858000"/>
              <a:gd name="connsiteX1433" fmla="*/ 5383045 w 6569477"/>
              <a:gd name="connsiteY1433" fmla="*/ 5735954 h 6858000"/>
              <a:gd name="connsiteX1434" fmla="*/ 5371193 w 6569477"/>
              <a:gd name="connsiteY1434" fmla="*/ 5735689 h 6858000"/>
              <a:gd name="connsiteX1435" fmla="*/ 5353234 w 6569477"/>
              <a:gd name="connsiteY1435" fmla="*/ 5796964 h 6858000"/>
              <a:gd name="connsiteX1436" fmla="*/ 5315838 w 6569477"/>
              <a:gd name="connsiteY1436" fmla="*/ 5879154 h 6858000"/>
              <a:gd name="connsiteX1437" fmla="*/ 5271646 w 6569477"/>
              <a:gd name="connsiteY1437" fmla="*/ 5946958 h 6858000"/>
              <a:gd name="connsiteX1438" fmla="*/ 5264849 w 6569477"/>
              <a:gd name="connsiteY1438" fmla="*/ 5932571 h 6858000"/>
              <a:gd name="connsiteX1439" fmla="*/ 5205226 w 6569477"/>
              <a:gd name="connsiteY1439" fmla="*/ 6054591 h 6858000"/>
              <a:gd name="connsiteX1440" fmla="*/ 5133488 w 6569477"/>
              <a:gd name="connsiteY1440" fmla="*/ 6188200 h 6858000"/>
              <a:gd name="connsiteX1441" fmla="*/ 5117105 w 6569477"/>
              <a:gd name="connsiteY1441" fmla="*/ 6178342 h 6858000"/>
              <a:gd name="connsiteX1442" fmla="*/ 5104989 w 6569477"/>
              <a:gd name="connsiteY1442" fmla="*/ 6189932 h 6858000"/>
              <a:gd name="connsiteX1443" fmla="*/ 5105252 w 6569477"/>
              <a:gd name="connsiteY1443" fmla="*/ 6178076 h 6858000"/>
              <a:gd name="connsiteX1444" fmla="*/ 5107780 w 6569477"/>
              <a:gd name="connsiteY1444" fmla="*/ 6171017 h 6858000"/>
              <a:gd name="connsiteX1445" fmla="*/ 5110570 w 6569477"/>
              <a:gd name="connsiteY1445" fmla="*/ 6152101 h 6858000"/>
              <a:gd name="connsiteX1446" fmla="*/ 5117630 w 6569477"/>
              <a:gd name="connsiteY1446" fmla="*/ 6154631 h 6858000"/>
              <a:gd name="connsiteX1447" fmla="*/ 5124951 w 6569477"/>
              <a:gd name="connsiteY1447" fmla="*/ 6145306 h 6858000"/>
              <a:gd name="connsiteX1448" fmla="*/ 5124689 w 6569477"/>
              <a:gd name="connsiteY1448" fmla="*/ 6157162 h 6858000"/>
              <a:gd name="connsiteX1449" fmla="*/ 5122160 w 6569477"/>
              <a:gd name="connsiteY1449" fmla="*/ 6164222 h 6858000"/>
              <a:gd name="connsiteX1450" fmla="*/ 5161821 w 6569477"/>
              <a:gd name="connsiteY1450" fmla="*/ 6086827 h 6858000"/>
              <a:gd name="connsiteX1451" fmla="*/ 5223710 w 6569477"/>
              <a:gd name="connsiteY1451" fmla="*/ 5969604 h 6858000"/>
              <a:gd name="connsiteX1452" fmla="*/ 5255262 w 6569477"/>
              <a:gd name="connsiteY1452" fmla="*/ 5937100 h 6858000"/>
              <a:gd name="connsiteX1453" fmla="*/ 5265899 w 6569477"/>
              <a:gd name="connsiteY1453" fmla="*/ 5885149 h 6858000"/>
              <a:gd name="connsiteX1454" fmla="*/ 5310355 w 6569477"/>
              <a:gd name="connsiteY1454" fmla="*/ 5805490 h 6858000"/>
              <a:gd name="connsiteX1455" fmla="*/ 5342957 w 6569477"/>
              <a:gd name="connsiteY1455" fmla="*/ 5725565 h 6858000"/>
              <a:gd name="connsiteX1456" fmla="*/ 5359603 w 6569477"/>
              <a:gd name="connsiteY1456" fmla="*/ 5723566 h 6858000"/>
              <a:gd name="connsiteX1457" fmla="*/ 5405162 w 6569477"/>
              <a:gd name="connsiteY1457" fmla="*/ 5607458 h 6858000"/>
              <a:gd name="connsiteX1458" fmla="*/ 5419834 w 6569477"/>
              <a:gd name="connsiteY1458" fmla="*/ 5556614 h 6858000"/>
              <a:gd name="connsiteX1459" fmla="*/ 5343783 w 6569477"/>
              <a:gd name="connsiteY1459" fmla="*/ 5707015 h 6858000"/>
              <a:gd name="connsiteX1460" fmla="*/ 4588841 w 6569477"/>
              <a:gd name="connsiteY1460" fmla="*/ 6742552 h 6858000"/>
              <a:gd name="connsiteX1461" fmla="*/ 4469515 w 6569477"/>
              <a:gd name="connsiteY1461" fmla="*/ 6858000 h 6858000"/>
              <a:gd name="connsiteX1462" fmla="*/ 4102414 w 6569477"/>
              <a:gd name="connsiteY1462" fmla="*/ 6858000 h 6858000"/>
              <a:gd name="connsiteX1463" fmla="*/ 4156175 w 6569477"/>
              <a:gd name="connsiteY1463" fmla="*/ 6787476 h 6858000"/>
              <a:gd name="connsiteX1464" fmla="*/ 4333324 w 6569477"/>
              <a:gd name="connsiteY1464" fmla="*/ 6525971 h 6858000"/>
              <a:gd name="connsiteX1465" fmla="*/ 4350197 w 6569477"/>
              <a:gd name="connsiteY1465" fmla="*/ 6551277 h 6858000"/>
              <a:gd name="connsiteX1466" fmla="*/ 4451424 w 6569477"/>
              <a:gd name="connsiteY1466" fmla="*/ 6365693 h 6858000"/>
              <a:gd name="connsiteX1467" fmla="*/ 4527346 w 6569477"/>
              <a:gd name="connsiteY1467" fmla="*/ 6225714 h 6858000"/>
              <a:gd name="connsiteX1468" fmla="*/ 4556321 w 6569477"/>
              <a:gd name="connsiteY1468" fmla="*/ 6179312 h 6858000"/>
              <a:gd name="connsiteX1469" fmla="*/ 4561089 w 6569477"/>
              <a:gd name="connsiteY1469" fmla="*/ 6180105 h 6858000"/>
              <a:gd name="connsiteX1470" fmla="*/ 4577961 w 6569477"/>
              <a:gd name="connsiteY1470" fmla="*/ 6171673 h 6858000"/>
              <a:gd name="connsiteX1471" fmla="*/ 4586396 w 6569477"/>
              <a:gd name="connsiteY1471" fmla="*/ 6171671 h 6858000"/>
              <a:gd name="connsiteX1472" fmla="*/ 4603267 w 6569477"/>
              <a:gd name="connsiteY1472" fmla="*/ 6129493 h 6858000"/>
              <a:gd name="connsiteX1473" fmla="*/ 4620139 w 6569477"/>
              <a:gd name="connsiteY1473" fmla="*/ 6112623 h 6858000"/>
              <a:gd name="connsiteX1474" fmla="*/ 4620140 w 6569477"/>
              <a:gd name="connsiteY1474" fmla="*/ 6104185 h 6858000"/>
              <a:gd name="connsiteX1475" fmla="*/ 4611704 w 6569477"/>
              <a:gd name="connsiteY1475" fmla="*/ 6104186 h 6858000"/>
              <a:gd name="connsiteX1476" fmla="*/ 4645446 w 6569477"/>
              <a:gd name="connsiteY1476" fmla="*/ 6049356 h 6858000"/>
              <a:gd name="connsiteX1477" fmla="*/ 4658579 w 6569477"/>
              <a:gd name="connsiteY1477" fmla="*/ 6024607 h 6858000"/>
              <a:gd name="connsiteX1478" fmla="*/ 4657191 w 6569477"/>
              <a:gd name="connsiteY1478" fmla="*/ 6022823 h 6858000"/>
              <a:gd name="connsiteX1479" fmla="*/ 4637720 w 6569477"/>
              <a:gd name="connsiteY1479" fmla="*/ 6031225 h 6858000"/>
              <a:gd name="connsiteX1480" fmla="*/ 4625218 w 6569477"/>
              <a:gd name="connsiteY1480" fmla="*/ 6042395 h 6858000"/>
              <a:gd name="connsiteX1481" fmla="*/ 4625358 w 6569477"/>
              <a:gd name="connsiteY1481" fmla="*/ 6039920 h 6858000"/>
              <a:gd name="connsiteX1482" fmla="*/ 4603267 w 6569477"/>
              <a:gd name="connsiteY1482" fmla="*/ 6062007 h 6858000"/>
              <a:gd name="connsiteX1483" fmla="*/ 4620139 w 6569477"/>
              <a:gd name="connsiteY1483" fmla="*/ 6036700 h 6858000"/>
              <a:gd name="connsiteX1484" fmla="*/ 4502039 w 6569477"/>
              <a:gd name="connsiteY1484" fmla="*/ 6188543 h 6858000"/>
              <a:gd name="connsiteX1485" fmla="*/ 4383940 w 6569477"/>
              <a:gd name="connsiteY1485" fmla="*/ 6357257 h 6858000"/>
              <a:gd name="connsiteX1486" fmla="*/ 4367067 w 6569477"/>
              <a:gd name="connsiteY1486" fmla="*/ 6357256 h 6858000"/>
              <a:gd name="connsiteX1487" fmla="*/ 4240530 w 6569477"/>
              <a:gd name="connsiteY1487" fmla="*/ 6492227 h 6858000"/>
              <a:gd name="connsiteX1488" fmla="*/ 4189918 w 6569477"/>
              <a:gd name="connsiteY1488" fmla="*/ 6542842 h 6858000"/>
              <a:gd name="connsiteX1489" fmla="*/ 4173045 w 6569477"/>
              <a:gd name="connsiteY1489" fmla="*/ 6568148 h 6858000"/>
              <a:gd name="connsiteX1490" fmla="*/ 4130868 w 6569477"/>
              <a:gd name="connsiteY1490" fmla="*/ 6601891 h 6858000"/>
              <a:gd name="connsiteX1491" fmla="*/ 4054944 w 6569477"/>
              <a:gd name="connsiteY1491" fmla="*/ 6686246 h 6858000"/>
              <a:gd name="connsiteX1492" fmla="*/ 3979024 w 6569477"/>
              <a:gd name="connsiteY1492" fmla="*/ 6762169 h 6858000"/>
              <a:gd name="connsiteX1493" fmla="*/ 3916151 w 6569477"/>
              <a:gd name="connsiteY1493" fmla="*/ 6823459 h 6858000"/>
              <a:gd name="connsiteX1494" fmla="*/ 3874750 w 6569477"/>
              <a:gd name="connsiteY1494" fmla="*/ 6858000 h 6858000"/>
              <a:gd name="connsiteX1495" fmla="*/ 3809992 w 6569477"/>
              <a:gd name="connsiteY1495" fmla="*/ 6858000 h 6858000"/>
              <a:gd name="connsiteX1496" fmla="*/ 3835617 w 6569477"/>
              <a:gd name="connsiteY1496" fmla="*/ 6838089 h 6858000"/>
              <a:gd name="connsiteX1497" fmla="*/ 4139304 w 6569477"/>
              <a:gd name="connsiteY1497" fmla="*/ 6576584 h 6858000"/>
              <a:gd name="connsiteX1498" fmla="*/ 4046510 w 6569477"/>
              <a:gd name="connsiteY1498" fmla="*/ 6652505 h 6858000"/>
              <a:gd name="connsiteX1499" fmla="*/ 4021202 w 6569477"/>
              <a:gd name="connsiteY1499" fmla="*/ 6660941 h 6858000"/>
              <a:gd name="connsiteX1500" fmla="*/ 3810311 w 6569477"/>
              <a:gd name="connsiteY1500" fmla="*/ 6829655 h 6858000"/>
              <a:gd name="connsiteX1501" fmla="*/ 3774445 w 6569477"/>
              <a:gd name="connsiteY1501" fmla="*/ 6858000 h 6858000"/>
              <a:gd name="connsiteX1502" fmla="*/ 3720522 w 6569477"/>
              <a:gd name="connsiteY1502" fmla="*/ 6858000 h 6858000"/>
              <a:gd name="connsiteX1503" fmla="*/ 3734388 w 6569477"/>
              <a:gd name="connsiteY1503" fmla="*/ 6846525 h 6858000"/>
              <a:gd name="connsiteX1504" fmla="*/ 3768132 w 6569477"/>
              <a:gd name="connsiteY1504" fmla="*/ 6821217 h 6858000"/>
              <a:gd name="connsiteX1505" fmla="*/ 3869358 w 6569477"/>
              <a:gd name="connsiteY1505" fmla="*/ 6745298 h 6858000"/>
              <a:gd name="connsiteX1506" fmla="*/ 3911538 w 6569477"/>
              <a:gd name="connsiteY1506" fmla="*/ 6711555 h 6858000"/>
              <a:gd name="connsiteX1507" fmla="*/ 3919975 w 6569477"/>
              <a:gd name="connsiteY1507" fmla="*/ 6711555 h 6858000"/>
              <a:gd name="connsiteX1508" fmla="*/ 3928411 w 6569477"/>
              <a:gd name="connsiteY1508" fmla="*/ 6703118 h 6858000"/>
              <a:gd name="connsiteX1509" fmla="*/ 3928411 w 6569477"/>
              <a:gd name="connsiteY1509" fmla="*/ 6694684 h 6858000"/>
              <a:gd name="connsiteX1510" fmla="*/ 3936845 w 6569477"/>
              <a:gd name="connsiteY1510" fmla="*/ 6694684 h 6858000"/>
              <a:gd name="connsiteX1511" fmla="*/ 4097124 w 6569477"/>
              <a:gd name="connsiteY1511" fmla="*/ 6551277 h 6858000"/>
              <a:gd name="connsiteX1512" fmla="*/ 4113995 w 6569477"/>
              <a:gd name="connsiteY1512" fmla="*/ 6542841 h 6858000"/>
              <a:gd name="connsiteX1513" fmla="*/ 4122431 w 6569477"/>
              <a:gd name="connsiteY1513" fmla="*/ 6542841 h 6858000"/>
              <a:gd name="connsiteX1514" fmla="*/ 4130869 w 6569477"/>
              <a:gd name="connsiteY1514" fmla="*/ 6534407 h 6858000"/>
              <a:gd name="connsiteX1515" fmla="*/ 4130868 w 6569477"/>
              <a:gd name="connsiteY1515" fmla="*/ 6525971 h 6858000"/>
              <a:gd name="connsiteX1516" fmla="*/ 4189919 w 6569477"/>
              <a:gd name="connsiteY1516" fmla="*/ 6458484 h 6858000"/>
              <a:gd name="connsiteX1517" fmla="*/ 4198354 w 6569477"/>
              <a:gd name="connsiteY1517" fmla="*/ 6450050 h 6858000"/>
              <a:gd name="connsiteX1518" fmla="*/ 4206790 w 6569477"/>
              <a:gd name="connsiteY1518" fmla="*/ 6433178 h 6858000"/>
              <a:gd name="connsiteX1519" fmla="*/ 4190270 w 6569477"/>
              <a:gd name="connsiteY1519" fmla="*/ 6433178 h 6858000"/>
              <a:gd name="connsiteX1520" fmla="*/ 4207843 w 6569477"/>
              <a:gd name="connsiteY1520" fmla="*/ 6416307 h 6858000"/>
              <a:gd name="connsiteX1521" fmla="*/ 4215199 w 6569477"/>
              <a:gd name="connsiteY1521" fmla="*/ 6391088 h 6858000"/>
              <a:gd name="connsiteX1522" fmla="*/ 4215378 w 6569477"/>
              <a:gd name="connsiteY1522" fmla="*/ 6390919 h 6858000"/>
              <a:gd name="connsiteX1523" fmla="*/ 4244751 w 6569477"/>
              <a:gd name="connsiteY1523" fmla="*/ 6375183 h 6858000"/>
              <a:gd name="connsiteX1524" fmla="*/ 4274275 w 6569477"/>
              <a:gd name="connsiteY1524" fmla="*/ 6340386 h 6858000"/>
              <a:gd name="connsiteX1525" fmla="*/ 4282710 w 6569477"/>
              <a:gd name="connsiteY1525" fmla="*/ 6340386 h 6858000"/>
              <a:gd name="connsiteX1526" fmla="*/ 4282712 w 6569477"/>
              <a:gd name="connsiteY1526" fmla="*/ 6331950 h 6858000"/>
              <a:gd name="connsiteX1527" fmla="*/ 4282711 w 6569477"/>
              <a:gd name="connsiteY1527" fmla="*/ 6323514 h 6858000"/>
              <a:gd name="connsiteX1528" fmla="*/ 4308018 w 6569477"/>
              <a:gd name="connsiteY1528" fmla="*/ 6315078 h 6858000"/>
              <a:gd name="connsiteX1529" fmla="*/ 4299581 w 6569477"/>
              <a:gd name="connsiteY1529" fmla="*/ 6323514 h 6858000"/>
              <a:gd name="connsiteX1530" fmla="*/ 4291147 w 6569477"/>
              <a:gd name="connsiteY1530" fmla="*/ 6340386 h 6858000"/>
              <a:gd name="connsiteX1531" fmla="*/ 4308019 w 6569477"/>
              <a:gd name="connsiteY1531" fmla="*/ 6331950 h 6858000"/>
              <a:gd name="connsiteX1532" fmla="*/ 4316453 w 6569477"/>
              <a:gd name="connsiteY1532" fmla="*/ 6331950 h 6858000"/>
              <a:gd name="connsiteX1533" fmla="*/ 4282711 w 6569477"/>
              <a:gd name="connsiteY1533" fmla="*/ 6374128 h 6858000"/>
              <a:gd name="connsiteX1534" fmla="*/ 4544217 w 6569477"/>
              <a:gd name="connsiteY1534" fmla="*/ 6104187 h 6858000"/>
              <a:gd name="connsiteX1535" fmla="*/ 4569526 w 6569477"/>
              <a:gd name="connsiteY1535" fmla="*/ 6070442 h 6858000"/>
              <a:gd name="connsiteX1536" fmla="*/ 4577961 w 6569477"/>
              <a:gd name="connsiteY1536" fmla="*/ 6062009 h 6858000"/>
              <a:gd name="connsiteX1537" fmla="*/ 4683408 w 6569477"/>
              <a:gd name="connsiteY1537" fmla="*/ 5931256 h 6858000"/>
              <a:gd name="connsiteX1538" fmla="*/ 4748312 w 6569477"/>
              <a:gd name="connsiteY1538" fmla="*/ 5835198 h 6858000"/>
              <a:gd name="connsiteX1539" fmla="*/ 4751363 w 6569477"/>
              <a:gd name="connsiteY1539" fmla="*/ 5826231 h 6858000"/>
              <a:gd name="connsiteX1540" fmla="*/ 4767931 w 6569477"/>
              <a:gd name="connsiteY1540" fmla="*/ 5806085 h 6858000"/>
              <a:gd name="connsiteX1541" fmla="*/ 4768003 w 6569477"/>
              <a:gd name="connsiteY1541" fmla="*/ 5806053 h 6858000"/>
              <a:gd name="connsiteX1542" fmla="*/ 4788853 w 6569477"/>
              <a:gd name="connsiteY1542" fmla="*/ 5775196 h 6858000"/>
              <a:gd name="connsiteX1543" fmla="*/ 4792070 w 6569477"/>
              <a:gd name="connsiteY1543" fmla="*/ 5772856 h 6858000"/>
              <a:gd name="connsiteX1544" fmla="*/ 4793063 w 6569477"/>
              <a:gd name="connsiteY1544" fmla="*/ 5765638 h 6858000"/>
              <a:gd name="connsiteX1545" fmla="*/ 4796398 w 6569477"/>
              <a:gd name="connsiteY1545" fmla="*/ 5743259 h 6858000"/>
              <a:gd name="connsiteX1546" fmla="*/ 4843536 w 6569477"/>
              <a:gd name="connsiteY1546" fmla="*/ 5665159 h 6858000"/>
              <a:gd name="connsiteX1547" fmla="*/ 4878837 w 6569477"/>
              <a:gd name="connsiteY1547" fmla="*/ 5586387 h 6858000"/>
              <a:gd name="connsiteX1548" fmla="*/ 4895541 w 6569477"/>
              <a:gd name="connsiteY1548" fmla="*/ 5584956 h 6858000"/>
              <a:gd name="connsiteX1549" fmla="*/ 4981973 w 6569477"/>
              <a:gd name="connsiteY1549" fmla="*/ 5357045 h 6858000"/>
              <a:gd name="connsiteX1550" fmla="*/ 4962502 w 6569477"/>
              <a:gd name="connsiteY1550" fmla="*/ 5365447 h 6858000"/>
              <a:gd name="connsiteX1551" fmla="*/ 5038742 w 6569477"/>
              <a:gd name="connsiteY1551" fmla="*/ 5234354 h 6858000"/>
              <a:gd name="connsiteX1552" fmla="*/ 5031211 w 6569477"/>
              <a:gd name="connsiteY1552" fmla="*/ 5283813 h 6858000"/>
              <a:gd name="connsiteX1553" fmla="*/ 5033979 w 6569477"/>
              <a:gd name="connsiteY1553" fmla="*/ 5276843 h 6858000"/>
              <a:gd name="connsiteX1554" fmla="*/ 5038846 w 6569477"/>
              <a:gd name="connsiteY1554" fmla="*/ 5274743 h 6858000"/>
              <a:gd name="connsiteX1555" fmla="*/ 5033312 w 6569477"/>
              <a:gd name="connsiteY1555" fmla="*/ 5288683 h 6858000"/>
              <a:gd name="connsiteX1556" fmla="*/ 5035413 w 6569477"/>
              <a:gd name="connsiteY1556" fmla="*/ 5293552 h 6858000"/>
              <a:gd name="connsiteX1557" fmla="*/ 5030545 w 6569477"/>
              <a:gd name="connsiteY1557" fmla="*/ 5295653 h 6858000"/>
              <a:gd name="connsiteX1558" fmla="*/ 4972446 w 6569477"/>
              <a:gd name="connsiteY1558" fmla="*/ 5442024 h 6858000"/>
              <a:gd name="connsiteX1559" fmla="*/ 4918549 w 6569477"/>
              <a:gd name="connsiteY1559" fmla="*/ 5598134 h 6858000"/>
              <a:gd name="connsiteX1560" fmla="*/ 4906713 w 6569477"/>
              <a:gd name="connsiteY1560" fmla="*/ 5597465 h 6858000"/>
              <a:gd name="connsiteX1561" fmla="*/ 4886681 w 6569477"/>
              <a:gd name="connsiteY1561" fmla="*/ 5658095 h 6858000"/>
              <a:gd name="connsiteX1562" fmla="*/ 4846511 w 6569477"/>
              <a:gd name="connsiteY1562" fmla="*/ 5738966 h 6858000"/>
              <a:gd name="connsiteX1563" fmla="*/ 4800039 w 6569477"/>
              <a:gd name="connsiteY1563" fmla="*/ 5805228 h 6858000"/>
              <a:gd name="connsiteX1564" fmla="*/ 4796888 w 6569477"/>
              <a:gd name="connsiteY1564" fmla="*/ 5797923 h 6858000"/>
              <a:gd name="connsiteX1565" fmla="*/ 4793961 w 6569477"/>
              <a:gd name="connsiteY1565" fmla="*/ 5791139 h 6858000"/>
              <a:gd name="connsiteX1566" fmla="*/ 4788854 w 6569477"/>
              <a:gd name="connsiteY1566" fmla="*/ 5800502 h 6858000"/>
              <a:gd name="connsiteX1567" fmla="*/ 4788524 w 6569477"/>
              <a:gd name="connsiteY1567" fmla="*/ 5800530 h 6858000"/>
              <a:gd name="connsiteX1568" fmla="*/ 4772434 w 6569477"/>
              <a:gd name="connsiteY1568" fmla="*/ 5831127 h 6858000"/>
              <a:gd name="connsiteX1569" fmla="*/ 4771983 w 6569477"/>
              <a:gd name="connsiteY1569" fmla="*/ 5834245 h 6858000"/>
              <a:gd name="connsiteX1570" fmla="*/ 4770615 w 6569477"/>
              <a:gd name="connsiteY1570" fmla="*/ 5834587 h 6858000"/>
              <a:gd name="connsiteX1571" fmla="*/ 4763546 w 6569477"/>
              <a:gd name="connsiteY1571" fmla="*/ 5848027 h 6858000"/>
              <a:gd name="connsiteX1572" fmla="*/ 4763547 w 6569477"/>
              <a:gd name="connsiteY1572" fmla="*/ 5851116 h 6858000"/>
              <a:gd name="connsiteX1573" fmla="*/ 4729804 w 6569477"/>
              <a:gd name="connsiteY1573" fmla="*/ 5927037 h 6858000"/>
              <a:gd name="connsiteX1574" fmla="*/ 4738240 w 6569477"/>
              <a:gd name="connsiteY1574" fmla="*/ 5910164 h 6858000"/>
              <a:gd name="connsiteX1575" fmla="*/ 4738240 w 6569477"/>
              <a:gd name="connsiteY1575" fmla="*/ 5927039 h 6858000"/>
              <a:gd name="connsiteX1576" fmla="*/ 4755110 w 6569477"/>
              <a:gd name="connsiteY1576" fmla="*/ 5918603 h 6858000"/>
              <a:gd name="connsiteX1577" fmla="*/ 4755112 w 6569477"/>
              <a:gd name="connsiteY1577" fmla="*/ 5927039 h 6858000"/>
              <a:gd name="connsiteX1578" fmla="*/ 4746676 w 6569477"/>
              <a:gd name="connsiteY1578" fmla="*/ 5935473 h 6858000"/>
              <a:gd name="connsiteX1579" fmla="*/ 4746678 w 6569477"/>
              <a:gd name="connsiteY1579" fmla="*/ 5943907 h 6858000"/>
              <a:gd name="connsiteX1580" fmla="*/ 4721368 w 6569477"/>
              <a:gd name="connsiteY1580" fmla="*/ 5994521 h 6858000"/>
              <a:gd name="connsiteX1581" fmla="*/ 4721369 w 6569477"/>
              <a:gd name="connsiteY1581" fmla="*/ 6002959 h 6858000"/>
              <a:gd name="connsiteX1582" fmla="*/ 4729804 w 6569477"/>
              <a:gd name="connsiteY1582" fmla="*/ 5994523 h 6858000"/>
              <a:gd name="connsiteX1583" fmla="*/ 4738240 w 6569477"/>
              <a:gd name="connsiteY1583" fmla="*/ 5994523 h 6858000"/>
              <a:gd name="connsiteX1584" fmla="*/ 4653883 w 6569477"/>
              <a:gd name="connsiteY1584" fmla="*/ 6146366 h 6858000"/>
              <a:gd name="connsiteX1585" fmla="*/ 4561090 w 6569477"/>
              <a:gd name="connsiteY1585" fmla="*/ 6289771 h 6858000"/>
              <a:gd name="connsiteX1586" fmla="*/ 4561089 w 6569477"/>
              <a:gd name="connsiteY1586" fmla="*/ 6298205 h 6858000"/>
              <a:gd name="connsiteX1587" fmla="*/ 4552654 w 6569477"/>
              <a:gd name="connsiteY1587" fmla="*/ 6298207 h 6858000"/>
              <a:gd name="connsiteX1588" fmla="*/ 4552653 w 6569477"/>
              <a:gd name="connsiteY1588" fmla="*/ 6306643 h 6858000"/>
              <a:gd name="connsiteX1589" fmla="*/ 4544217 w 6569477"/>
              <a:gd name="connsiteY1589" fmla="*/ 6315080 h 6858000"/>
              <a:gd name="connsiteX1590" fmla="*/ 4527347 w 6569477"/>
              <a:gd name="connsiteY1590" fmla="*/ 6340384 h 6858000"/>
              <a:gd name="connsiteX1591" fmla="*/ 4527349 w 6569477"/>
              <a:gd name="connsiteY1591" fmla="*/ 6357257 h 6858000"/>
              <a:gd name="connsiteX1592" fmla="*/ 4544216 w 6569477"/>
              <a:gd name="connsiteY1592" fmla="*/ 6323514 h 6858000"/>
              <a:gd name="connsiteX1593" fmla="*/ 4552655 w 6569477"/>
              <a:gd name="connsiteY1593" fmla="*/ 6323514 h 6858000"/>
              <a:gd name="connsiteX1594" fmla="*/ 4552653 w 6569477"/>
              <a:gd name="connsiteY1594" fmla="*/ 6331950 h 6858000"/>
              <a:gd name="connsiteX1595" fmla="*/ 4561089 w 6569477"/>
              <a:gd name="connsiteY1595" fmla="*/ 6323512 h 6858000"/>
              <a:gd name="connsiteX1596" fmla="*/ 4561090 w 6569477"/>
              <a:gd name="connsiteY1596" fmla="*/ 6315079 h 6858000"/>
              <a:gd name="connsiteX1597" fmla="*/ 4569526 w 6569477"/>
              <a:gd name="connsiteY1597" fmla="*/ 6306641 h 6858000"/>
              <a:gd name="connsiteX1598" fmla="*/ 4586397 w 6569477"/>
              <a:gd name="connsiteY1598" fmla="*/ 6281336 h 6858000"/>
              <a:gd name="connsiteX1599" fmla="*/ 4586397 w 6569477"/>
              <a:gd name="connsiteY1599" fmla="*/ 6264464 h 6858000"/>
              <a:gd name="connsiteX1600" fmla="*/ 4603267 w 6569477"/>
              <a:gd name="connsiteY1600" fmla="*/ 6264464 h 6858000"/>
              <a:gd name="connsiteX1601" fmla="*/ 4628576 w 6569477"/>
              <a:gd name="connsiteY1601" fmla="*/ 6205416 h 6858000"/>
              <a:gd name="connsiteX1602" fmla="*/ 4696061 w 6569477"/>
              <a:gd name="connsiteY1602" fmla="*/ 6104186 h 6858000"/>
              <a:gd name="connsiteX1603" fmla="*/ 4687626 w 6569477"/>
              <a:gd name="connsiteY1603" fmla="*/ 6104185 h 6858000"/>
              <a:gd name="connsiteX1604" fmla="*/ 4704496 w 6569477"/>
              <a:gd name="connsiteY1604" fmla="*/ 6087316 h 6858000"/>
              <a:gd name="connsiteX1605" fmla="*/ 4704497 w 6569477"/>
              <a:gd name="connsiteY1605" fmla="*/ 6070444 h 6858000"/>
              <a:gd name="connsiteX1606" fmla="*/ 4712933 w 6569477"/>
              <a:gd name="connsiteY1606" fmla="*/ 6070444 h 6858000"/>
              <a:gd name="connsiteX1607" fmla="*/ 4729804 w 6569477"/>
              <a:gd name="connsiteY1607" fmla="*/ 6053573 h 6858000"/>
              <a:gd name="connsiteX1608" fmla="*/ 4770138 w 6569477"/>
              <a:gd name="connsiteY1608" fmla="*/ 5956299 h 6858000"/>
              <a:gd name="connsiteX1609" fmla="*/ 4783304 w 6569477"/>
              <a:gd name="connsiteY1609" fmla="*/ 5941648 h 6858000"/>
              <a:gd name="connsiteX1610" fmla="*/ 4783581 w 6569477"/>
              <a:gd name="connsiteY1610" fmla="*/ 5941799 h 6858000"/>
              <a:gd name="connsiteX1611" fmla="*/ 4788853 w 6569477"/>
              <a:gd name="connsiteY1611" fmla="*/ 5935473 h 6858000"/>
              <a:gd name="connsiteX1612" fmla="*/ 4783304 w 6569477"/>
              <a:gd name="connsiteY1612" fmla="*/ 5941648 h 6858000"/>
              <a:gd name="connsiteX1613" fmla="*/ 4771983 w 6569477"/>
              <a:gd name="connsiteY1613" fmla="*/ 5935471 h 6858000"/>
              <a:gd name="connsiteX1614" fmla="*/ 4873212 w 6569477"/>
              <a:gd name="connsiteY1614" fmla="*/ 5749889 h 6858000"/>
              <a:gd name="connsiteX1615" fmla="*/ 4949133 w 6569477"/>
              <a:gd name="connsiteY1615" fmla="*/ 5598046 h 6858000"/>
              <a:gd name="connsiteX1616" fmla="*/ 4957571 w 6569477"/>
              <a:gd name="connsiteY1616" fmla="*/ 5598047 h 6858000"/>
              <a:gd name="connsiteX1617" fmla="*/ 5008183 w 6569477"/>
              <a:gd name="connsiteY1617" fmla="*/ 5496818 h 6858000"/>
              <a:gd name="connsiteX1618" fmla="*/ 5008182 w 6569477"/>
              <a:gd name="connsiteY1618" fmla="*/ 5522123 h 6858000"/>
              <a:gd name="connsiteX1619" fmla="*/ 4999747 w 6569477"/>
              <a:gd name="connsiteY1619" fmla="*/ 5488384 h 6858000"/>
              <a:gd name="connsiteX1620" fmla="*/ 5067232 w 6569477"/>
              <a:gd name="connsiteY1620" fmla="*/ 5378718 h 6858000"/>
              <a:gd name="connsiteX1621" fmla="*/ 5075669 w 6569477"/>
              <a:gd name="connsiteY1621" fmla="*/ 5370283 h 6858000"/>
              <a:gd name="connsiteX1622" fmla="*/ 5075669 w 6569477"/>
              <a:gd name="connsiteY1622" fmla="*/ 5361848 h 6858000"/>
              <a:gd name="connsiteX1623" fmla="*/ 5067234 w 6569477"/>
              <a:gd name="connsiteY1623" fmla="*/ 5361848 h 6858000"/>
              <a:gd name="connsiteX1624" fmla="*/ 5075669 w 6569477"/>
              <a:gd name="connsiteY1624" fmla="*/ 5344976 h 6858000"/>
              <a:gd name="connsiteX1625" fmla="*/ 5075671 w 6569477"/>
              <a:gd name="connsiteY1625" fmla="*/ 5353411 h 6858000"/>
              <a:gd name="connsiteX1626" fmla="*/ 5084105 w 6569477"/>
              <a:gd name="connsiteY1626" fmla="*/ 5353411 h 6858000"/>
              <a:gd name="connsiteX1627" fmla="*/ 5084105 w 6569477"/>
              <a:gd name="connsiteY1627" fmla="*/ 5336541 h 6858000"/>
              <a:gd name="connsiteX1628" fmla="*/ 5092541 w 6569477"/>
              <a:gd name="connsiteY1628" fmla="*/ 5328103 h 6858000"/>
              <a:gd name="connsiteX1629" fmla="*/ 5092541 w 6569477"/>
              <a:gd name="connsiteY1629" fmla="*/ 5302798 h 6858000"/>
              <a:gd name="connsiteX1630" fmla="*/ 5100978 w 6569477"/>
              <a:gd name="connsiteY1630" fmla="*/ 5285927 h 6858000"/>
              <a:gd name="connsiteX1631" fmla="*/ 5092541 w 6569477"/>
              <a:gd name="connsiteY1631" fmla="*/ 5294363 h 6858000"/>
              <a:gd name="connsiteX1632" fmla="*/ 5084105 w 6569477"/>
              <a:gd name="connsiteY1632" fmla="*/ 5302796 h 6858000"/>
              <a:gd name="connsiteX1633" fmla="*/ 5084105 w 6569477"/>
              <a:gd name="connsiteY1633" fmla="*/ 5285927 h 6858000"/>
              <a:gd name="connsiteX1634" fmla="*/ 5109412 w 6569477"/>
              <a:gd name="connsiteY1634" fmla="*/ 5235313 h 6858000"/>
              <a:gd name="connsiteX1635" fmla="*/ 5151589 w 6569477"/>
              <a:gd name="connsiteY1635" fmla="*/ 5142520 h 6858000"/>
              <a:gd name="connsiteX1636" fmla="*/ 5160025 w 6569477"/>
              <a:gd name="connsiteY1636" fmla="*/ 5134084 h 6858000"/>
              <a:gd name="connsiteX1637" fmla="*/ 5160025 w 6569477"/>
              <a:gd name="connsiteY1637" fmla="*/ 5125649 h 6858000"/>
              <a:gd name="connsiteX1638" fmla="*/ 5176898 w 6569477"/>
              <a:gd name="connsiteY1638" fmla="*/ 5083470 h 6858000"/>
              <a:gd name="connsiteX1639" fmla="*/ 5185333 w 6569477"/>
              <a:gd name="connsiteY1639" fmla="*/ 5049729 h 6858000"/>
              <a:gd name="connsiteX1640" fmla="*/ 5219076 w 6569477"/>
              <a:gd name="connsiteY1640" fmla="*/ 4990679 h 6858000"/>
              <a:gd name="connsiteX1641" fmla="*/ 5227514 w 6569477"/>
              <a:gd name="connsiteY1641" fmla="*/ 4990679 h 6858000"/>
              <a:gd name="connsiteX1642" fmla="*/ 5227511 w 6569477"/>
              <a:gd name="connsiteY1642" fmla="*/ 4973806 h 6858000"/>
              <a:gd name="connsiteX1643" fmla="*/ 5227512 w 6569477"/>
              <a:gd name="connsiteY1643" fmla="*/ 4965372 h 6858000"/>
              <a:gd name="connsiteX1644" fmla="*/ 5219077 w 6569477"/>
              <a:gd name="connsiteY1644" fmla="*/ 4973806 h 6858000"/>
              <a:gd name="connsiteX1645" fmla="*/ 5244383 w 6569477"/>
              <a:gd name="connsiteY1645" fmla="*/ 4914756 h 6858000"/>
              <a:gd name="connsiteX1646" fmla="*/ 5252819 w 6569477"/>
              <a:gd name="connsiteY1646" fmla="*/ 4906320 h 6858000"/>
              <a:gd name="connsiteX1647" fmla="*/ 5252821 w 6569477"/>
              <a:gd name="connsiteY1647" fmla="*/ 4897886 h 6858000"/>
              <a:gd name="connsiteX1648" fmla="*/ 5269691 w 6569477"/>
              <a:gd name="connsiteY1648" fmla="*/ 4838836 h 6858000"/>
              <a:gd name="connsiteX1649" fmla="*/ 5269691 w 6569477"/>
              <a:gd name="connsiteY1649" fmla="*/ 4847272 h 6858000"/>
              <a:gd name="connsiteX1650" fmla="*/ 5269693 w 6569477"/>
              <a:gd name="connsiteY1650" fmla="*/ 4872579 h 6858000"/>
              <a:gd name="connsiteX1651" fmla="*/ 5278126 w 6569477"/>
              <a:gd name="connsiteY1651" fmla="*/ 4855707 h 6858000"/>
              <a:gd name="connsiteX1652" fmla="*/ 5286562 w 6569477"/>
              <a:gd name="connsiteY1652" fmla="*/ 4847272 h 6858000"/>
              <a:gd name="connsiteX1653" fmla="*/ 5278125 w 6569477"/>
              <a:gd name="connsiteY1653" fmla="*/ 4881015 h 6858000"/>
              <a:gd name="connsiteX1654" fmla="*/ 5294998 w 6569477"/>
              <a:gd name="connsiteY1654" fmla="*/ 4889450 h 6858000"/>
              <a:gd name="connsiteX1655" fmla="*/ 5320304 w 6569477"/>
              <a:gd name="connsiteY1655" fmla="*/ 4830400 h 6858000"/>
              <a:gd name="connsiteX1656" fmla="*/ 5328741 w 6569477"/>
              <a:gd name="connsiteY1656" fmla="*/ 4821963 h 6858000"/>
              <a:gd name="connsiteX1657" fmla="*/ 5328741 w 6569477"/>
              <a:gd name="connsiteY1657" fmla="*/ 4813530 h 6858000"/>
              <a:gd name="connsiteX1658" fmla="*/ 5328741 w 6569477"/>
              <a:gd name="connsiteY1658" fmla="*/ 4805093 h 6858000"/>
              <a:gd name="connsiteX1659" fmla="*/ 5320305 w 6569477"/>
              <a:gd name="connsiteY1659" fmla="*/ 4813527 h 6858000"/>
              <a:gd name="connsiteX1660" fmla="*/ 5320305 w 6569477"/>
              <a:gd name="connsiteY1660" fmla="*/ 4788222 h 6858000"/>
              <a:gd name="connsiteX1661" fmla="*/ 5311868 w 6569477"/>
              <a:gd name="connsiteY1661" fmla="*/ 4779784 h 6858000"/>
              <a:gd name="connsiteX1662" fmla="*/ 5294998 w 6569477"/>
              <a:gd name="connsiteY1662" fmla="*/ 4821963 h 6858000"/>
              <a:gd name="connsiteX1663" fmla="*/ 5294998 w 6569477"/>
              <a:gd name="connsiteY1663" fmla="*/ 4813529 h 6858000"/>
              <a:gd name="connsiteX1664" fmla="*/ 5286562 w 6569477"/>
              <a:gd name="connsiteY1664" fmla="*/ 4796658 h 6858000"/>
              <a:gd name="connsiteX1665" fmla="*/ 5279291 w 6569477"/>
              <a:gd name="connsiteY1665" fmla="*/ 4811201 h 6858000"/>
              <a:gd name="connsiteX1666" fmla="*/ 5280235 w 6569477"/>
              <a:gd name="connsiteY1666" fmla="*/ 4795603 h 6858000"/>
              <a:gd name="connsiteX1667" fmla="*/ 5294997 w 6569477"/>
              <a:gd name="connsiteY1667" fmla="*/ 4754479 h 6858000"/>
              <a:gd name="connsiteX1668" fmla="*/ 5269690 w 6569477"/>
              <a:gd name="connsiteY1668" fmla="*/ 4729170 h 6858000"/>
              <a:gd name="connsiteX1669" fmla="*/ 5278128 w 6569477"/>
              <a:gd name="connsiteY1669" fmla="*/ 4737607 h 6858000"/>
              <a:gd name="connsiteX1670" fmla="*/ 5286561 w 6569477"/>
              <a:gd name="connsiteY1670" fmla="*/ 4737608 h 6858000"/>
              <a:gd name="connsiteX1671" fmla="*/ 5294998 w 6569477"/>
              <a:gd name="connsiteY1671" fmla="*/ 4737608 h 6858000"/>
              <a:gd name="connsiteX1672" fmla="*/ 5294999 w 6569477"/>
              <a:gd name="connsiteY1672" fmla="*/ 4720736 h 6858000"/>
              <a:gd name="connsiteX1673" fmla="*/ 5295000 w 6569477"/>
              <a:gd name="connsiteY1673" fmla="*/ 4712301 h 6858000"/>
              <a:gd name="connsiteX1674" fmla="*/ 5311869 w 6569477"/>
              <a:gd name="connsiteY1674" fmla="*/ 4695429 h 6858000"/>
              <a:gd name="connsiteX1675" fmla="*/ 5311869 w 6569477"/>
              <a:gd name="connsiteY1675" fmla="*/ 4712299 h 6858000"/>
              <a:gd name="connsiteX1676" fmla="*/ 5320307 w 6569477"/>
              <a:gd name="connsiteY1676" fmla="*/ 4712301 h 6858000"/>
              <a:gd name="connsiteX1677" fmla="*/ 5328740 w 6569477"/>
              <a:gd name="connsiteY1677" fmla="*/ 4695429 h 6858000"/>
              <a:gd name="connsiteX1678" fmla="*/ 5328740 w 6569477"/>
              <a:gd name="connsiteY1678" fmla="*/ 4678557 h 6858000"/>
              <a:gd name="connsiteX1679" fmla="*/ 5311871 w 6569477"/>
              <a:gd name="connsiteY1679" fmla="*/ 4661688 h 6858000"/>
              <a:gd name="connsiteX1680" fmla="*/ 5303433 w 6569477"/>
              <a:gd name="connsiteY1680" fmla="*/ 4653252 h 6858000"/>
              <a:gd name="connsiteX1681" fmla="*/ 5294998 w 6569477"/>
              <a:gd name="connsiteY1681" fmla="*/ 4661688 h 6858000"/>
              <a:gd name="connsiteX1682" fmla="*/ 5303432 w 6569477"/>
              <a:gd name="connsiteY1682" fmla="*/ 4619508 h 6858000"/>
              <a:gd name="connsiteX1683" fmla="*/ 5303432 w 6569477"/>
              <a:gd name="connsiteY1683" fmla="*/ 4644816 h 6858000"/>
              <a:gd name="connsiteX1684" fmla="*/ 5320305 w 6569477"/>
              <a:gd name="connsiteY1684" fmla="*/ 4611072 h 6858000"/>
              <a:gd name="connsiteX1685" fmla="*/ 5328743 w 6569477"/>
              <a:gd name="connsiteY1685" fmla="*/ 4611070 h 6858000"/>
              <a:gd name="connsiteX1686" fmla="*/ 5328741 w 6569477"/>
              <a:gd name="connsiteY1686" fmla="*/ 4602637 h 6858000"/>
              <a:gd name="connsiteX1687" fmla="*/ 5328741 w 6569477"/>
              <a:gd name="connsiteY1687" fmla="*/ 4594202 h 6858000"/>
              <a:gd name="connsiteX1688" fmla="*/ 5320304 w 6569477"/>
              <a:gd name="connsiteY1688" fmla="*/ 4594202 h 6858000"/>
              <a:gd name="connsiteX1689" fmla="*/ 5337175 w 6569477"/>
              <a:gd name="connsiteY1689" fmla="*/ 4577331 h 6858000"/>
              <a:gd name="connsiteX1690" fmla="*/ 5337175 w 6569477"/>
              <a:gd name="connsiteY1690" fmla="*/ 4526717 h 6858000"/>
              <a:gd name="connsiteX1691" fmla="*/ 5337176 w 6569477"/>
              <a:gd name="connsiteY1691" fmla="*/ 4543586 h 6858000"/>
              <a:gd name="connsiteX1692" fmla="*/ 5354048 w 6569477"/>
              <a:gd name="connsiteY1692" fmla="*/ 4492974 h 6858000"/>
              <a:gd name="connsiteX1693" fmla="*/ 5362484 w 6569477"/>
              <a:gd name="connsiteY1693" fmla="*/ 4501408 h 6858000"/>
              <a:gd name="connsiteX1694" fmla="*/ 5362484 w 6569477"/>
              <a:gd name="connsiteY1694" fmla="*/ 4492972 h 6858000"/>
              <a:gd name="connsiteX1695" fmla="*/ 5370918 w 6569477"/>
              <a:gd name="connsiteY1695" fmla="*/ 4492974 h 6858000"/>
              <a:gd name="connsiteX1696" fmla="*/ 5379355 w 6569477"/>
              <a:gd name="connsiteY1696" fmla="*/ 4501407 h 6858000"/>
              <a:gd name="connsiteX1697" fmla="*/ 5362484 w 6569477"/>
              <a:gd name="connsiteY1697" fmla="*/ 4577331 h 6858000"/>
              <a:gd name="connsiteX1698" fmla="*/ 5354048 w 6569477"/>
              <a:gd name="connsiteY1698" fmla="*/ 4577331 h 6858000"/>
              <a:gd name="connsiteX1699" fmla="*/ 5345612 w 6569477"/>
              <a:gd name="connsiteY1699" fmla="*/ 4611072 h 6858000"/>
              <a:gd name="connsiteX1700" fmla="*/ 5362483 w 6569477"/>
              <a:gd name="connsiteY1700" fmla="*/ 4585763 h 6858000"/>
              <a:gd name="connsiteX1701" fmla="*/ 5354047 w 6569477"/>
              <a:gd name="connsiteY1701" fmla="*/ 4627944 h 6858000"/>
              <a:gd name="connsiteX1702" fmla="*/ 5345611 w 6569477"/>
              <a:gd name="connsiteY1702" fmla="*/ 4636382 h 6858000"/>
              <a:gd name="connsiteX1703" fmla="*/ 5345612 w 6569477"/>
              <a:gd name="connsiteY1703" fmla="*/ 4644813 h 6858000"/>
              <a:gd name="connsiteX1704" fmla="*/ 5354047 w 6569477"/>
              <a:gd name="connsiteY1704" fmla="*/ 4653250 h 6858000"/>
              <a:gd name="connsiteX1705" fmla="*/ 5362483 w 6569477"/>
              <a:gd name="connsiteY1705" fmla="*/ 4644815 h 6858000"/>
              <a:gd name="connsiteX1706" fmla="*/ 5370919 w 6569477"/>
              <a:gd name="connsiteY1706" fmla="*/ 4627945 h 6858000"/>
              <a:gd name="connsiteX1707" fmla="*/ 5370919 w 6569477"/>
              <a:gd name="connsiteY1707" fmla="*/ 4619508 h 6858000"/>
              <a:gd name="connsiteX1708" fmla="*/ 5362483 w 6569477"/>
              <a:gd name="connsiteY1708" fmla="*/ 4619508 h 6858000"/>
              <a:gd name="connsiteX1709" fmla="*/ 5387791 w 6569477"/>
              <a:gd name="connsiteY1709" fmla="*/ 4501408 h 6858000"/>
              <a:gd name="connsiteX1710" fmla="*/ 5396225 w 6569477"/>
              <a:gd name="connsiteY1710" fmla="*/ 4492972 h 6858000"/>
              <a:gd name="connsiteX1711" fmla="*/ 5396224 w 6569477"/>
              <a:gd name="connsiteY1711" fmla="*/ 4484538 h 6858000"/>
              <a:gd name="connsiteX1712" fmla="*/ 5396225 w 6569477"/>
              <a:gd name="connsiteY1712" fmla="*/ 4476102 h 6858000"/>
              <a:gd name="connsiteX1713" fmla="*/ 5413098 w 6569477"/>
              <a:gd name="connsiteY1713" fmla="*/ 4425488 h 6858000"/>
              <a:gd name="connsiteX1714" fmla="*/ 5404662 w 6569477"/>
              <a:gd name="connsiteY1714" fmla="*/ 4425486 h 6858000"/>
              <a:gd name="connsiteX1715" fmla="*/ 5413098 w 6569477"/>
              <a:gd name="connsiteY1715" fmla="*/ 4417053 h 6858000"/>
              <a:gd name="connsiteX1716" fmla="*/ 5421533 w 6569477"/>
              <a:gd name="connsiteY1716" fmla="*/ 4400179 h 6858000"/>
              <a:gd name="connsiteX1717" fmla="*/ 5413097 w 6569477"/>
              <a:gd name="connsiteY1717" fmla="*/ 4391743 h 6858000"/>
              <a:gd name="connsiteX1718" fmla="*/ 5421797 w 6569477"/>
              <a:gd name="connsiteY1718" fmla="*/ 4335463 h 6858000"/>
              <a:gd name="connsiteX1719" fmla="*/ 5430069 w 6569477"/>
              <a:gd name="connsiteY1719" fmla="*/ 4298454 h 6858000"/>
              <a:gd name="connsiteX1720" fmla="*/ 5422231 w 6569477"/>
              <a:gd name="connsiteY1720" fmla="*/ 4304885 h 6858000"/>
              <a:gd name="connsiteX1721" fmla="*/ 5412724 w 6569477"/>
              <a:gd name="connsiteY1721" fmla="*/ 4318695 h 6858000"/>
              <a:gd name="connsiteX1722" fmla="*/ 5410571 w 6569477"/>
              <a:gd name="connsiteY1722" fmla="*/ 4307033 h 6858000"/>
              <a:gd name="connsiteX1723" fmla="*/ 5411613 w 6569477"/>
              <a:gd name="connsiteY1723" fmla="*/ 4299607 h 6858000"/>
              <a:gd name="connsiteX1724" fmla="*/ 5410500 w 6569477"/>
              <a:gd name="connsiteY1724" fmla="*/ 4280519 h 6858000"/>
              <a:gd name="connsiteX1725" fmla="*/ 5417926 w 6569477"/>
              <a:gd name="connsiteY1725" fmla="*/ 4281562 h 6858000"/>
              <a:gd name="connsiteX1726" fmla="*/ 5423199 w 6569477"/>
              <a:gd name="connsiteY1726" fmla="*/ 4270944 h 6858000"/>
              <a:gd name="connsiteX1727" fmla="*/ 5425352 w 6569477"/>
              <a:gd name="connsiteY1727" fmla="*/ 4282606 h 6858000"/>
              <a:gd name="connsiteX1728" fmla="*/ 5424312 w 6569477"/>
              <a:gd name="connsiteY1728" fmla="*/ 4290032 h 6858000"/>
              <a:gd name="connsiteX1729" fmla="*/ 5435055 w 6569477"/>
              <a:gd name="connsiteY1729" fmla="*/ 4267818 h 6858000"/>
              <a:gd name="connsiteX1730" fmla="*/ 5436591 w 6569477"/>
              <a:gd name="connsiteY1730" fmla="*/ 4263308 h 6858000"/>
              <a:gd name="connsiteX1731" fmla="*/ 5439195 w 6569477"/>
              <a:gd name="connsiteY1731" fmla="*/ 4248207 h 6858000"/>
              <a:gd name="connsiteX1732" fmla="*/ 5438405 w 6569477"/>
              <a:gd name="connsiteY1732" fmla="*/ 4206160 h 6858000"/>
              <a:gd name="connsiteX1733" fmla="*/ 5446841 w 6569477"/>
              <a:gd name="connsiteY1733" fmla="*/ 4189290 h 6858000"/>
              <a:gd name="connsiteX1734" fmla="*/ 5446841 w 6569477"/>
              <a:gd name="connsiteY1734" fmla="*/ 4180852 h 6858000"/>
              <a:gd name="connsiteX1735" fmla="*/ 5438404 w 6569477"/>
              <a:gd name="connsiteY1735" fmla="*/ 4180854 h 6858000"/>
              <a:gd name="connsiteX1736" fmla="*/ 5455276 w 6569477"/>
              <a:gd name="connsiteY1736" fmla="*/ 4130240 h 6858000"/>
              <a:gd name="connsiteX1737" fmla="*/ 5455276 w 6569477"/>
              <a:gd name="connsiteY1737" fmla="*/ 4121804 h 6858000"/>
              <a:gd name="connsiteX1738" fmla="*/ 5455276 w 6569477"/>
              <a:gd name="connsiteY1738" fmla="*/ 4104933 h 6858000"/>
              <a:gd name="connsiteX1739" fmla="*/ 5455276 w 6569477"/>
              <a:gd name="connsiteY1739" fmla="*/ 4096497 h 6858000"/>
              <a:gd name="connsiteX1740" fmla="*/ 5463712 w 6569477"/>
              <a:gd name="connsiteY1740" fmla="*/ 4088062 h 6858000"/>
              <a:gd name="connsiteX1741" fmla="*/ 5463710 w 6569477"/>
              <a:gd name="connsiteY1741" fmla="*/ 4079626 h 6858000"/>
              <a:gd name="connsiteX1742" fmla="*/ 5463711 w 6569477"/>
              <a:gd name="connsiteY1742" fmla="*/ 4029012 h 6858000"/>
              <a:gd name="connsiteX1743" fmla="*/ 5463712 w 6569477"/>
              <a:gd name="connsiteY1743" fmla="*/ 4020574 h 6858000"/>
              <a:gd name="connsiteX1744" fmla="*/ 5463712 w 6569477"/>
              <a:gd name="connsiteY1744" fmla="*/ 4003705 h 6858000"/>
              <a:gd name="connsiteX1745" fmla="*/ 5463712 w 6569477"/>
              <a:gd name="connsiteY1745" fmla="*/ 3995269 h 6858000"/>
              <a:gd name="connsiteX1746" fmla="*/ 5463711 w 6569477"/>
              <a:gd name="connsiteY1746" fmla="*/ 3936219 h 6858000"/>
              <a:gd name="connsiteX1747" fmla="*/ 5480582 w 6569477"/>
              <a:gd name="connsiteY1747" fmla="*/ 3902476 h 6858000"/>
              <a:gd name="connsiteX1748" fmla="*/ 5489019 w 6569477"/>
              <a:gd name="connsiteY1748" fmla="*/ 3894042 h 6858000"/>
              <a:gd name="connsiteX1749" fmla="*/ 5489019 w 6569477"/>
              <a:gd name="connsiteY1749" fmla="*/ 3885606 h 6858000"/>
              <a:gd name="connsiteX1750" fmla="*/ 5480583 w 6569477"/>
              <a:gd name="connsiteY1750" fmla="*/ 3885606 h 6858000"/>
              <a:gd name="connsiteX1751" fmla="*/ 5480584 w 6569477"/>
              <a:gd name="connsiteY1751" fmla="*/ 3894040 h 6858000"/>
              <a:gd name="connsiteX1752" fmla="*/ 5472148 w 6569477"/>
              <a:gd name="connsiteY1752" fmla="*/ 3860298 h 6858000"/>
              <a:gd name="connsiteX1753" fmla="*/ 5489019 w 6569477"/>
              <a:gd name="connsiteY1753" fmla="*/ 3860299 h 6858000"/>
              <a:gd name="connsiteX1754" fmla="*/ 5496941 w 6569477"/>
              <a:gd name="connsiteY1754" fmla="*/ 3868220 h 6858000"/>
              <a:gd name="connsiteX1755" fmla="*/ 5493896 w 6569477"/>
              <a:gd name="connsiteY1755" fmla="*/ 3915262 h 6858000"/>
              <a:gd name="connsiteX1756" fmla="*/ 5497452 w 6569477"/>
              <a:gd name="connsiteY1756" fmla="*/ 4037447 h 6858000"/>
              <a:gd name="connsiteX1757" fmla="*/ 5489016 w 6569477"/>
              <a:gd name="connsiteY1757" fmla="*/ 4045883 h 6858000"/>
              <a:gd name="connsiteX1758" fmla="*/ 5489019 w 6569477"/>
              <a:gd name="connsiteY1758" fmla="*/ 4054319 h 6858000"/>
              <a:gd name="connsiteX1759" fmla="*/ 5489386 w 6569477"/>
              <a:gd name="connsiteY1759" fmla="*/ 4063858 h 6858000"/>
              <a:gd name="connsiteX1760" fmla="*/ 5490041 w 6569477"/>
              <a:gd name="connsiteY1760" fmla="*/ 4061970 h 6858000"/>
              <a:gd name="connsiteX1761" fmla="*/ 5508475 w 6569477"/>
              <a:gd name="connsiteY1761" fmla="*/ 4040599 h 6858000"/>
              <a:gd name="connsiteX1762" fmla="*/ 5508331 w 6569477"/>
              <a:gd name="connsiteY1762" fmla="*/ 3987570 h 6858000"/>
              <a:gd name="connsiteX1763" fmla="*/ 5535669 w 6569477"/>
              <a:gd name="connsiteY1763" fmla="*/ 3900538 h 6858000"/>
              <a:gd name="connsiteX1764" fmla="*/ 5551347 w 6569477"/>
              <a:gd name="connsiteY1764" fmla="*/ 3815654 h 6858000"/>
              <a:gd name="connsiteX1765" fmla="*/ 5567239 w 6569477"/>
              <a:gd name="connsiteY1765" fmla="*/ 3810315 h 6858000"/>
              <a:gd name="connsiteX1766" fmla="*/ 5597339 w 6569477"/>
              <a:gd name="connsiteY1766" fmla="*/ 3568431 h 6858000"/>
              <a:gd name="connsiteX1767" fmla="*/ 5580406 w 6569477"/>
              <a:gd name="connsiteY1767" fmla="*/ 3581198 h 6858000"/>
              <a:gd name="connsiteX1768" fmla="*/ 5623492 w 6569477"/>
              <a:gd name="connsiteY1768" fmla="*/ 3435797 h 6858000"/>
              <a:gd name="connsiteX1769" fmla="*/ 5627870 w 6569477"/>
              <a:gd name="connsiteY1769" fmla="*/ 3485634 h 6858000"/>
              <a:gd name="connsiteX1770" fmla="*/ 5628909 w 6569477"/>
              <a:gd name="connsiteY1770" fmla="*/ 3478208 h 6858000"/>
              <a:gd name="connsiteX1771" fmla="*/ 5633142 w 6569477"/>
              <a:gd name="connsiteY1771" fmla="*/ 3475016 h 6858000"/>
              <a:gd name="connsiteX1772" fmla="*/ 5631062 w 6569477"/>
              <a:gd name="connsiteY1772" fmla="*/ 3489870 h 6858000"/>
              <a:gd name="connsiteX1773" fmla="*/ 5634255 w 6569477"/>
              <a:gd name="connsiteY1773" fmla="*/ 3494104 h 6858000"/>
              <a:gd name="connsiteX1774" fmla="*/ 5630021 w 6569477"/>
              <a:gd name="connsiteY1774" fmla="*/ 3497296 h 6858000"/>
              <a:gd name="connsiteX1775" fmla="*/ 5608173 w 6569477"/>
              <a:gd name="connsiteY1775" fmla="*/ 3653253 h 6858000"/>
              <a:gd name="connsiteX1776" fmla="*/ 5592710 w 6569477"/>
              <a:gd name="connsiteY1776" fmla="*/ 3817680 h 6858000"/>
              <a:gd name="connsiteX1777" fmla="*/ 5581051 w 6569477"/>
              <a:gd name="connsiteY1777" fmla="*/ 3819828 h 6858000"/>
              <a:gd name="connsiteX1778" fmla="*/ 5575920 w 6569477"/>
              <a:gd name="connsiteY1778" fmla="*/ 3883475 h 6858000"/>
              <a:gd name="connsiteX1779" fmla="*/ 5563598 w 6569477"/>
              <a:gd name="connsiteY1779" fmla="*/ 3934280 h 6858000"/>
              <a:gd name="connsiteX1780" fmla="*/ 5562972 w 6569477"/>
              <a:gd name="connsiteY1780" fmla="*/ 3937349 h 6858000"/>
              <a:gd name="connsiteX1781" fmla="*/ 5571794 w 6569477"/>
              <a:gd name="connsiteY1781" fmla="*/ 3923038 h 6858000"/>
              <a:gd name="connsiteX1782" fmla="*/ 5623989 w 6569477"/>
              <a:gd name="connsiteY1782" fmla="*/ 3775941 h 6858000"/>
              <a:gd name="connsiteX1783" fmla="*/ 5632426 w 6569477"/>
              <a:gd name="connsiteY1783" fmla="*/ 3767506 h 6858000"/>
              <a:gd name="connsiteX1784" fmla="*/ 5640861 w 6569477"/>
              <a:gd name="connsiteY1784" fmla="*/ 3759071 h 6858000"/>
              <a:gd name="connsiteX1785" fmla="*/ 5649298 w 6569477"/>
              <a:gd name="connsiteY1785" fmla="*/ 3767505 h 6858000"/>
              <a:gd name="connsiteX1786" fmla="*/ 5649298 w 6569477"/>
              <a:gd name="connsiteY1786" fmla="*/ 3742197 h 6858000"/>
              <a:gd name="connsiteX1787" fmla="*/ 5683041 w 6569477"/>
              <a:gd name="connsiteY1787" fmla="*/ 3581921 h 6858000"/>
              <a:gd name="connsiteX1788" fmla="*/ 5691475 w 6569477"/>
              <a:gd name="connsiteY1788" fmla="*/ 3598792 h 6858000"/>
              <a:gd name="connsiteX1789" fmla="*/ 5732996 w 6569477"/>
              <a:gd name="connsiteY1789" fmla="*/ 3493610 h 6858000"/>
              <a:gd name="connsiteX1790" fmla="*/ 5733449 w 6569477"/>
              <a:gd name="connsiteY1790" fmla="*/ 3493806 h 6858000"/>
              <a:gd name="connsiteX1791" fmla="*/ 5734014 w 6569477"/>
              <a:gd name="connsiteY1791" fmla="*/ 3473633 h 6858000"/>
              <a:gd name="connsiteX1792" fmla="*/ 5730509 w 6569477"/>
              <a:gd name="connsiteY1792" fmla="*/ 3460815 h 6858000"/>
              <a:gd name="connsiteX1793" fmla="*/ 5743964 w 6569477"/>
              <a:gd name="connsiteY1793" fmla="*/ 3328941 h 6858000"/>
              <a:gd name="connsiteX1794" fmla="*/ 5761038 w 6569477"/>
              <a:gd name="connsiteY1794" fmla="*/ 3286983 h 6858000"/>
              <a:gd name="connsiteX1795" fmla="*/ 5751435 w 6569477"/>
              <a:gd name="connsiteY1795" fmla="*/ 3234831 h 6858000"/>
              <a:gd name="connsiteX1796" fmla="*/ 5762802 w 6569477"/>
              <a:gd name="connsiteY1796" fmla="*/ 3144319 h 6858000"/>
              <a:gd name="connsiteX1797" fmla="*/ 5763082 w 6569477"/>
              <a:gd name="connsiteY1797" fmla="*/ 3058000 h 6858000"/>
              <a:gd name="connsiteX1798" fmla="*/ 5777766 w 6569477"/>
              <a:gd name="connsiteY1798" fmla="*/ 3049910 h 6858000"/>
              <a:gd name="connsiteX1799" fmla="*/ 5764220 w 6569477"/>
              <a:gd name="connsiteY1799" fmla="*/ 2806537 h 6858000"/>
              <a:gd name="connsiteX1800" fmla="*/ 5759877 w 6569477"/>
              <a:gd name="connsiteY1800" fmla="*/ 2815776 h 6858000"/>
              <a:gd name="connsiteX1801" fmla="*/ 5758962 w 6569477"/>
              <a:gd name="connsiteY1801" fmla="*/ 2839583 h 6858000"/>
              <a:gd name="connsiteX1802" fmla="*/ 5750526 w 6569477"/>
              <a:gd name="connsiteY1802" fmla="*/ 2831148 h 6858000"/>
              <a:gd name="connsiteX1803" fmla="*/ 5750526 w 6569477"/>
              <a:gd name="connsiteY1803" fmla="*/ 2822713 h 6858000"/>
              <a:gd name="connsiteX1804" fmla="*/ 5750526 w 6569477"/>
              <a:gd name="connsiteY1804" fmla="*/ 2822277 h 6858000"/>
              <a:gd name="connsiteX1805" fmla="*/ 5749837 w 6569477"/>
              <a:gd name="connsiteY1805" fmla="*/ 2822120 h 6858000"/>
              <a:gd name="connsiteX1806" fmla="*/ 5747894 w 6569477"/>
              <a:gd name="connsiteY1806" fmla="*/ 2797782 h 6858000"/>
              <a:gd name="connsiteX1807" fmla="*/ 5743144 w 6569477"/>
              <a:gd name="connsiteY1807" fmla="*/ 2798460 h 6858000"/>
              <a:gd name="connsiteX1808" fmla="*/ 5742091 w 6569477"/>
              <a:gd name="connsiteY1808" fmla="*/ 2805842 h 6858000"/>
              <a:gd name="connsiteX1809" fmla="*/ 5742091 w 6569477"/>
              <a:gd name="connsiteY1809" fmla="*/ 2814279 h 6858000"/>
              <a:gd name="connsiteX1810" fmla="*/ 5742090 w 6569477"/>
              <a:gd name="connsiteY1810" fmla="*/ 2822713 h 6858000"/>
              <a:gd name="connsiteX1811" fmla="*/ 5733655 w 6569477"/>
              <a:gd name="connsiteY1811" fmla="*/ 2848019 h 6858000"/>
              <a:gd name="connsiteX1812" fmla="*/ 5742090 w 6569477"/>
              <a:gd name="connsiteY1812" fmla="*/ 2856452 h 6858000"/>
              <a:gd name="connsiteX1813" fmla="*/ 5742091 w 6569477"/>
              <a:gd name="connsiteY1813" fmla="*/ 2848019 h 6858000"/>
              <a:gd name="connsiteX1814" fmla="*/ 5750526 w 6569477"/>
              <a:gd name="connsiteY1814" fmla="*/ 2839583 h 6858000"/>
              <a:gd name="connsiteX1815" fmla="*/ 5750526 w 6569477"/>
              <a:gd name="connsiteY1815" fmla="*/ 2864888 h 6858000"/>
              <a:gd name="connsiteX1816" fmla="*/ 5750525 w 6569477"/>
              <a:gd name="connsiteY1816" fmla="*/ 2873326 h 6858000"/>
              <a:gd name="connsiteX1817" fmla="*/ 5708345 w 6569477"/>
              <a:gd name="connsiteY1817" fmla="*/ 2940812 h 6858000"/>
              <a:gd name="connsiteX1818" fmla="*/ 5699912 w 6569477"/>
              <a:gd name="connsiteY1818" fmla="*/ 2839583 h 6858000"/>
              <a:gd name="connsiteX1819" fmla="*/ 5689894 w 6569477"/>
              <a:gd name="connsiteY1819" fmla="*/ 2840110 h 6858000"/>
              <a:gd name="connsiteX1820" fmla="*/ 5683185 w 6569477"/>
              <a:gd name="connsiteY1820" fmla="*/ 2849917 h 6858000"/>
              <a:gd name="connsiteX1821" fmla="*/ 5682885 w 6569477"/>
              <a:gd name="connsiteY1821" fmla="*/ 2853046 h 6858000"/>
              <a:gd name="connsiteX1822" fmla="*/ 5680651 w 6569477"/>
              <a:gd name="connsiteY1822" fmla="*/ 2856536 h 6858000"/>
              <a:gd name="connsiteX1823" fmla="*/ 5680060 w 6569477"/>
              <a:gd name="connsiteY1823" fmla="*/ 2855859 h 6858000"/>
              <a:gd name="connsiteX1824" fmla="*/ 5676293 w 6569477"/>
              <a:gd name="connsiteY1824" fmla="*/ 2863103 h 6858000"/>
              <a:gd name="connsiteX1825" fmla="*/ 5680760 w 6569477"/>
              <a:gd name="connsiteY1825" fmla="*/ 2886509 h 6858000"/>
              <a:gd name="connsiteX1826" fmla="*/ 5688352 w 6569477"/>
              <a:gd name="connsiteY1826" fmla="*/ 2910389 h 6858000"/>
              <a:gd name="connsiteX1827" fmla="*/ 5696772 w 6569477"/>
              <a:gd name="connsiteY1827" fmla="*/ 3000293 h 6858000"/>
              <a:gd name="connsiteX1828" fmla="*/ 5692141 w 6569477"/>
              <a:gd name="connsiteY1828" fmla="*/ 3081094 h 6858000"/>
              <a:gd name="connsiteX1829" fmla="*/ 5679091 w 6569477"/>
              <a:gd name="connsiteY1829" fmla="*/ 3071991 h 6858000"/>
              <a:gd name="connsiteX1830" fmla="*/ 5688029 w 6569477"/>
              <a:gd name="connsiteY1830" fmla="*/ 3207504 h 6858000"/>
              <a:gd name="connsiteX1831" fmla="*/ 5692217 w 6569477"/>
              <a:gd name="connsiteY1831" fmla="*/ 3359096 h 6858000"/>
              <a:gd name="connsiteX1832" fmla="*/ 5673101 w 6569477"/>
              <a:gd name="connsiteY1832" fmla="*/ 3358689 h 6858000"/>
              <a:gd name="connsiteX1833" fmla="*/ 5668351 w 6569477"/>
              <a:gd name="connsiteY1833" fmla="*/ 3374768 h 6858000"/>
              <a:gd name="connsiteX1834" fmla="*/ 5662684 w 6569477"/>
              <a:gd name="connsiteY1834" fmla="*/ 3364351 h 6858000"/>
              <a:gd name="connsiteX1835" fmla="*/ 5661368 w 6569477"/>
              <a:gd name="connsiteY1835" fmla="*/ 3356969 h 6858000"/>
              <a:gd name="connsiteX1836" fmla="*/ 5654384 w 6569477"/>
              <a:gd name="connsiteY1836" fmla="*/ 3339170 h 6858000"/>
              <a:gd name="connsiteX1837" fmla="*/ 5661768 w 6569477"/>
              <a:gd name="connsiteY1837" fmla="*/ 3337856 h 6858000"/>
              <a:gd name="connsiteX1838" fmla="*/ 5663483 w 6569477"/>
              <a:gd name="connsiteY1838" fmla="*/ 3326125 h 6858000"/>
              <a:gd name="connsiteX1839" fmla="*/ 5669150 w 6569477"/>
              <a:gd name="connsiteY1839" fmla="*/ 3336542 h 6858000"/>
              <a:gd name="connsiteX1840" fmla="*/ 5670467 w 6569477"/>
              <a:gd name="connsiteY1840" fmla="*/ 3343924 h 6858000"/>
              <a:gd name="connsiteX1841" fmla="*/ 5666398 w 6569477"/>
              <a:gd name="connsiteY1841" fmla="*/ 3257055 h 6858000"/>
              <a:gd name="connsiteX1842" fmla="*/ 5661810 w 6569477"/>
              <a:gd name="connsiteY1842" fmla="*/ 3124576 h 6858000"/>
              <a:gd name="connsiteX1843" fmla="*/ 5673025 w 6569477"/>
              <a:gd name="connsiteY1843" fmla="*/ 3080687 h 6858000"/>
              <a:gd name="connsiteX1844" fmla="*/ 5656425 w 6569477"/>
              <a:gd name="connsiteY1844" fmla="*/ 3030323 h 6858000"/>
              <a:gd name="connsiteX1845" fmla="*/ 5655388 w 6569477"/>
              <a:gd name="connsiteY1845" fmla="*/ 2939106 h 6858000"/>
              <a:gd name="connsiteX1846" fmla="*/ 5643936 w 6569477"/>
              <a:gd name="connsiteY1846" fmla="*/ 2853549 h 6858000"/>
              <a:gd name="connsiteX1847" fmla="*/ 5657385 w 6569477"/>
              <a:gd name="connsiteY1847" fmla="*/ 2843539 h 6858000"/>
              <a:gd name="connsiteX1848" fmla="*/ 5657146 w 6569477"/>
              <a:gd name="connsiteY1848" fmla="*/ 2841276 h 6858000"/>
              <a:gd name="connsiteX1849" fmla="*/ 5648243 w 6569477"/>
              <a:gd name="connsiteY1849" fmla="*/ 2809663 h 6858000"/>
              <a:gd name="connsiteX1850" fmla="*/ 5581811 w 6569477"/>
              <a:gd name="connsiteY1850" fmla="*/ 2670869 h 6858000"/>
              <a:gd name="connsiteX1851" fmla="*/ 5581812 w 6569477"/>
              <a:gd name="connsiteY1851" fmla="*/ 2662431 h 6858000"/>
              <a:gd name="connsiteX1852" fmla="*/ 5581812 w 6569477"/>
              <a:gd name="connsiteY1852" fmla="*/ 2645563 h 6858000"/>
              <a:gd name="connsiteX1853" fmla="*/ 5573376 w 6569477"/>
              <a:gd name="connsiteY1853" fmla="*/ 2637125 h 6858000"/>
              <a:gd name="connsiteX1854" fmla="*/ 5548068 w 6569477"/>
              <a:gd name="connsiteY1854" fmla="*/ 2544335 h 6858000"/>
              <a:gd name="connsiteX1855" fmla="*/ 5539634 w 6569477"/>
              <a:gd name="connsiteY1855" fmla="*/ 2510592 h 6858000"/>
              <a:gd name="connsiteX1856" fmla="*/ 5531197 w 6569477"/>
              <a:gd name="connsiteY1856" fmla="*/ 2502157 h 6858000"/>
              <a:gd name="connsiteX1857" fmla="*/ 5531198 w 6569477"/>
              <a:gd name="connsiteY1857" fmla="*/ 2493721 h 6858000"/>
              <a:gd name="connsiteX1858" fmla="*/ 5522761 w 6569477"/>
              <a:gd name="connsiteY1858" fmla="*/ 2493721 h 6858000"/>
              <a:gd name="connsiteX1859" fmla="*/ 5522762 w 6569477"/>
              <a:gd name="connsiteY1859" fmla="*/ 2485285 h 6858000"/>
              <a:gd name="connsiteX1860" fmla="*/ 5505889 w 6569477"/>
              <a:gd name="connsiteY1860" fmla="*/ 2451543 h 6858000"/>
              <a:gd name="connsiteX1861" fmla="*/ 5497455 w 6569477"/>
              <a:gd name="connsiteY1861" fmla="*/ 2476850 h 6858000"/>
              <a:gd name="connsiteX1862" fmla="*/ 5480584 w 6569477"/>
              <a:gd name="connsiteY1862" fmla="*/ 2459978 h 6858000"/>
              <a:gd name="connsiteX1863" fmla="*/ 5472147 w 6569477"/>
              <a:gd name="connsiteY1863" fmla="*/ 2384058 h 6858000"/>
              <a:gd name="connsiteX1864" fmla="*/ 5404661 w 6569477"/>
              <a:gd name="connsiteY1864" fmla="*/ 2181601 h 6858000"/>
              <a:gd name="connsiteX1865" fmla="*/ 5387791 w 6569477"/>
              <a:gd name="connsiteY1865" fmla="*/ 2130985 h 6858000"/>
              <a:gd name="connsiteX1866" fmla="*/ 5328740 w 6569477"/>
              <a:gd name="connsiteY1866" fmla="*/ 1962273 h 6858000"/>
              <a:gd name="connsiteX1867" fmla="*/ 5328741 w 6569477"/>
              <a:gd name="connsiteY1867" fmla="*/ 1936967 h 6858000"/>
              <a:gd name="connsiteX1868" fmla="*/ 5311869 w 6569477"/>
              <a:gd name="connsiteY1868" fmla="*/ 1920096 h 6858000"/>
              <a:gd name="connsiteX1869" fmla="*/ 5320307 w 6569477"/>
              <a:gd name="connsiteY1869" fmla="*/ 1911660 h 6858000"/>
              <a:gd name="connsiteX1870" fmla="*/ 5269693 w 6569477"/>
              <a:gd name="connsiteY1870" fmla="*/ 1793560 h 6858000"/>
              <a:gd name="connsiteX1871" fmla="*/ 5286562 w 6569477"/>
              <a:gd name="connsiteY1871" fmla="*/ 1793561 h 6858000"/>
              <a:gd name="connsiteX1872" fmla="*/ 5261255 w 6569477"/>
              <a:gd name="connsiteY1872" fmla="*/ 1768254 h 6858000"/>
              <a:gd name="connsiteX1873" fmla="*/ 5235948 w 6569477"/>
              <a:gd name="connsiteY1873" fmla="*/ 1709201 h 6858000"/>
              <a:gd name="connsiteX1874" fmla="*/ 5235947 w 6569477"/>
              <a:gd name="connsiteY1874" fmla="*/ 1700769 h 6858000"/>
              <a:gd name="connsiteX1875" fmla="*/ 5244383 w 6569477"/>
              <a:gd name="connsiteY1875" fmla="*/ 1700769 h 6858000"/>
              <a:gd name="connsiteX1876" fmla="*/ 5252819 w 6569477"/>
              <a:gd name="connsiteY1876" fmla="*/ 1700767 h 6858000"/>
              <a:gd name="connsiteX1877" fmla="*/ 5252819 w 6569477"/>
              <a:gd name="connsiteY1877" fmla="*/ 1692332 h 6858000"/>
              <a:gd name="connsiteX1878" fmla="*/ 5244383 w 6569477"/>
              <a:gd name="connsiteY1878" fmla="*/ 1650153 h 6858000"/>
              <a:gd name="connsiteX1879" fmla="*/ 5252818 w 6569477"/>
              <a:gd name="connsiteY1879" fmla="*/ 1650152 h 6858000"/>
              <a:gd name="connsiteX1880" fmla="*/ 5252819 w 6569477"/>
              <a:gd name="connsiteY1880" fmla="*/ 1641718 h 6858000"/>
              <a:gd name="connsiteX1881" fmla="*/ 5244385 w 6569477"/>
              <a:gd name="connsiteY1881" fmla="*/ 1633283 h 6858000"/>
              <a:gd name="connsiteX1882" fmla="*/ 5176900 w 6569477"/>
              <a:gd name="connsiteY1882" fmla="*/ 1473003 h 6858000"/>
              <a:gd name="connsiteX1883" fmla="*/ 5084104 w 6569477"/>
              <a:gd name="connsiteY1883" fmla="*/ 1312727 h 6858000"/>
              <a:gd name="connsiteX1884" fmla="*/ 5055633 w 6569477"/>
              <a:gd name="connsiteY1884" fmla="*/ 1250514 h 6858000"/>
              <a:gd name="connsiteX1885" fmla="*/ 5041658 w 6569477"/>
              <a:gd name="connsiteY1885" fmla="*/ 1226599 h 6858000"/>
              <a:gd name="connsiteX1886" fmla="*/ 5093541 w 6569477"/>
              <a:gd name="connsiteY1886" fmla="*/ 1340967 h 6858000"/>
              <a:gd name="connsiteX1887" fmla="*/ 5398999 w 6569477"/>
              <a:gd name="connsiteY1887" fmla="*/ 2412246 h 6858000"/>
              <a:gd name="connsiteX1888" fmla="*/ 5458394 w 6569477"/>
              <a:gd name="connsiteY1888" fmla="*/ 2833367 h 6858000"/>
              <a:gd name="connsiteX1889" fmla="*/ 5448705 w 6569477"/>
              <a:gd name="connsiteY1889" fmla="*/ 2871734 h 6858000"/>
              <a:gd name="connsiteX1890" fmla="*/ 5431304 w 6569477"/>
              <a:gd name="connsiteY1890" fmla="*/ 2855892 h 6858000"/>
              <a:gd name="connsiteX1891" fmla="*/ 5100400 w 6569477"/>
              <a:gd name="connsiteY1891" fmla="*/ 1533070 h 6858000"/>
              <a:gd name="connsiteX1892" fmla="*/ 4793286 w 6569477"/>
              <a:gd name="connsiteY1892" fmla="*/ 888652 h 6858000"/>
              <a:gd name="connsiteX1893" fmla="*/ 4754611 w 6569477"/>
              <a:gd name="connsiteY1893" fmla="*/ 811200 h 6858000"/>
              <a:gd name="connsiteX1894" fmla="*/ 4736788 w 6569477"/>
              <a:gd name="connsiteY1894" fmla="*/ 782554 h 6858000"/>
              <a:gd name="connsiteX1895" fmla="*/ 4722369 w 6569477"/>
              <a:gd name="connsiteY1895" fmla="*/ 785144 h 6858000"/>
              <a:gd name="connsiteX1896" fmla="*/ 4716525 w 6569477"/>
              <a:gd name="connsiteY1896" fmla="*/ 831944 h 6858000"/>
              <a:gd name="connsiteX1897" fmla="*/ 4878628 w 6569477"/>
              <a:gd name="connsiteY1897" fmla="*/ 1128191 h 6858000"/>
              <a:gd name="connsiteX1898" fmla="*/ 5018643 w 6569477"/>
              <a:gd name="connsiteY1898" fmla="*/ 1444415 h 6858000"/>
              <a:gd name="connsiteX1899" fmla="*/ 5107372 w 6569477"/>
              <a:gd name="connsiteY1899" fmla="*/ 1685936 h 6858000"/>
              <a:gd name="connsiteX1900" fmla="*/ 5109411 w 6569477"/>
              <a:gd name="connsiteY1900" fmla="*/ 1683895 h 6858000"/>
              <a:gd name="connsiteX1901" fmla="*/ 5151590 w 6569477"/>
              <a:gd name="connsiteY1901" fmla="*/ 1785122 h 6858000"/>
              <a:gd name="connsiteX1902" fmla="*/ 5143154 w 6569477"/>
              <a:gd name="connsiteY1902" fmla="*/ 1785122 h 6858000"/>
              <a:gd name="connsiteX1903" fmla="*/ 5134721 w 6569477"/>
              <a:gd name="connsiteY1903" fmla="*/ 1751382 h 6858000"/>
              <a:gd name="connsiteX1904" fmla="*/ 5122261 w 6569477"/>
              <a:gd name="connsiteY1904" fmla="*/ 1726462 h 6858000"/>
              <a:gd name="connsiteX1905" fmla="*/ 5136116 w 6569477"/>
              <a:gd name="connsiteY1905" fmla="*/ 1764180 h 6858000"/>
              <a:gd name="connsiteX1906" fmla="*/ 5157687 w 6569477"/>
              <a:gd name="connsiteY1906" fmla="*/ 1838582 h 6858000"/>
              <a:gd name="connsiteX1907" fmla="*/ 5167407 w 6569477"/>
              <a:gd name="connsiteY1907" fmla="*/ 1843119 h 6858000"/>
              <a:gd name="connsiteX1908" fmla="*/ 5176898 w 6569477"/>
              <a:gd name="connsiteY1908" fmla="*/ 1844173 h 6858000"/>
              <a:gd name="connsiteX1909" fmla="*/ 5176898 w 6569477"/>
              <a:gd name="connsiteY1909" fmla="*/ 1861046 h 6858000"/>
              <a:gd name="connsiteX1910" fmla="*/ 5168464 w 6569477"/>
              <a:gd name="connsiteY1910" fmla="*/ 1861046 h 6858000"/>
              <a:gd name="connsiteX1911" fmla="*/ 5168463 w 6569477"/>
              <a:gd name="connsiteY1911" fmla="*/ 1869480 h 6858000"/>
              <a:gd name="connsiteX1912" fmla="*/ 5168462 w 6569477"/>
              <a:gd name="connsiteY1912" fmla="*/ 1875756 h 6858000"/>
              <a:gd name="connsiteX1913" fmla="*/ 5229895 w 6569477"/>
              <a:gd name="connsiteY1913" fmla="*/ 2087656 h 6858000"/>
              <a:gd name="connsiteX1914" fmla="*/ 5242098 w 6569477"/>
              <a:gd name="connsiteY1914" fmla="*/ 2145617 h 6858000"/>
              <a:gd name="connsiteX1915" fmla="*/ 5261255 w 6569477"/>
              <a:gd name="connsiteY1915" fmla="*/ 2173166 h 6858000"/>
              <a:gd name="connsiteX1916" fmla="*/ 5278125 w 6569477"/>
              <a:gd name="connsiteY1916" fmla="*/ 2215342 h 6858000"/>
              <a:gd name="connsiteX1917" fmla="*/ 5286562 w 6569477"/>
              <a:gd name="connsiteY1917" fmla="*/ 2265959 h 6858000"/>
              <a:gd name="connsiteX1918" fmla="*/ 5303433 w 6569477"/>
              <a:gd name="connsiteY1918" fmla="*/ 2325006 h 6858000"/>
              <a:gd name="connsiteX1919" fmla="*/ 5320305 w 6569477"/>
              <a:gd name="connsiteY1919" fmla="*/ 2409365 h 6858000"/>
              <a:gd name="connsiteX1920" fmla="*/ 5337176 w 6569477"/>
              <a:gd name="connsiteY1920" fmla="*/ 2459978 h 6858000"/>
              <a:gd name="connsiteX1921" fmla="*/ 5337176 w 6569477"/>
              <a:gd name="connsiteY1921" fmla="*/ 2468415 h 6858000"/>
              <a:gd name="connsiteX1922" fmla="*/ 5354048 w 6569477"/>
              <a:gd name="connsiteY1922" fmla="*/ 2535897 h 6858000"/>
              <a:gd name="connsiteX1923" fmla="*/ 5370919 w 6569477"/>
              <a:gd name="connsiteY1923" fmla="*/ 2594947 h 6858000"/>
              <a:gd name="connsiteX1924" fmla="*/ 5379353 w 6569477"/>
              <a:gd name="connsiteY1924" fmla="*/ 2620256 h 6858000"/>
              <a:gd name="connsiteX1925" fmla="*/ 5379355 w 6569477"/>
              <a:gd name="connsiteY1925" fmla="*/ 2628692 h 6858000"/>
              <a:gd name="connsiteX1926" fmla="*/ 5370919 w 6569477"/>
              <a:gd name="connsiteY1926" fmla="*/ 2653998 h 6858000"/>
              <a:gd name="connsiteX1927" fmla="*/ 5370919 w 6569477"/>
              <a:gd name="connsiteY1927" fmla="*/ 2662431 h 6858000"/>
              <a:gd name="connsiteX1928" fmla="*/ 5379355 w 6569477"/>
              <a:gd name="connsiteY1928" fmla="*/ 2679304 h 6858000"/>
              <a:gd name="connsiteX1929" fmla="*/ 5387791 w 6569477"/>
              <a:gd name="connsiteY1929" fmla="*/ 2679306 h 6858000"/>
              <a:gd name="connsiteX1930" fmla="*/ 5387790 w 6569477"/>
              <a:gd name="connsiteY1930" fmla="*/ 2721484 h 6858000"/>
              <a:gd name="connsiteX1931" fmla="*/ 5396226 w 6569477"/>
              <a:gd name="connsiteY1931" fmla="*/ 2729919 h 6858000"/>
              <a:gd name="connsiteX1932" fmla="*/ 5396226 w 6569477"/>
              <a:gd name="connsiteY1932" fmla="*/ 2721484 h 6858000"/>
              <a:gd name="connsiteX1933" fmla="*/ 5387791 w 6569477"/>
              <a:gd name="connsiteY1933" fmla="*/ 2679306 h 6858000"/>
              <a:gd name="connsiteX1934" fmla="*/ 5396226 w 6569477"/>
              <a:gd name="connsiteY1934" fmla="*/ 2679306 h 6858000"/>
              <a:gd name="connsiteX1935" fmla="*/ 5396225 w 6569477"/>
              <a:gd name="connsiteY1935" fmla="*/ 2696176 h 6858000"/>
              <a:gd name="connsiteX1936" fmla="*/ 5396226 w 6569477"/>
              <a:gd name="connsiteY1936" fmla="*/ 2704613 h 6858000"/>
              <a:gd name="connsiteX1937" fmla="*/ 5404662 w 6569477"/>
              <a:gd name="connsiteY1937" fmla="*/ 2729919 h 6858000"/>
              <a:gd name="connsiteX1938" fmla="*/ 5404661 w 6569477"/>
              <a:gd name="connsiteY1938" fmla="*/ 2763661 h 6858000"/>
              <a:gd name="connsiteX1939" fmla="*/ 5396224 w 6569477"/>
              <a:gd name="connsiteY1939" fmla="*/ 2755225 h 6858000"/>
              <a:gd name="connsiteX1940" fmla="*/ 5396225 w 6569477"/>
              <a:gd name="connsiteY1940" fmla="*/ 2772097 h 6858000"/>
              <a:gd name="connsiteX1941" fmla="*/ 5396225 w 6569477"/>
              <a:gd name="connsiteY1941" fmla="*/ 2788969 h 6858000"/>
              <a:gd name="connsiteX1942" fmla="*/ 5404662 w 6569477"/>
              <a:gd name="connsiteY1942" fmla="*/ 2814279 h 6858000"/>
              <a:gd name="connsiteX1943" fmla="*/ 5404661 w 6569477"/>
              <a:gd name="connsiteY1943" fmla="*/ 2831146 h 6858000"/>
              <a:gd name="connsiteX1944" fmla="*/ 5413098 w 6569477"/>
              <a:gd name="connsiteY1944" fmla="*/ 2839583 h 6858000"/>
              <a:gd name="connsiteX1945" fmla="*/ 5421533 w 6569477"/>
              <a:gd name="connsiteY1945" fmla="*/ 2864890 h 6858000"/>
              <a:gd name="connsiteX1946" fmla="*/ 5421534 w 6569477"/>
              <a:gd name="connsiteY1946" fmla="*/ 2881764 h 6858000"/>
              <a:gd name="connsiteX1947" fmla="*/ 5413098 w 6569477"/>
              <a:gd name="connsiteY1947" fmla="*/ 2890197 h 6858000"/>
              <a:gd name="connsiteX1948" fmla="*/ 5421534 w 6569477"/>
              <a:gd name="connsiteY1948" fmla="*/ 2898631 h 6858000"/>
              <a:gd name="connsiteX1949" fmla="*/ 5413098 w 6569477"/>
              <a:gd name="connsiteY1949" fmla="*/ 2915506 h 6858000"/>
              <a:gd name="connsiteX1950" fmla="*/ 5421534 w 6569477"/>
              <a:gd name="connsiteY1950" fmla="*/ 2932377 h 6858000"/>
              <a:gd name="connsiteX1951" fmla="*/ 5429969 w 6569477"/>
              <a:gd name="connsiteY1951" fmla="*/ 2923940 h 6858000"/>
              <a:gd name="connsiteX1952" fmla="*/ 5429969 w 6569477"/>
              <a:gd name="connsiteY1952" fmla="*/ 2949247 h 6858000"/>
              <a:gd name="connsiteX1953" fmla="*/ 5429967 w 6569477"/>
              <a:gd name="connsiteY1953" fmla="*/ 2957684 h 6858000"/>
              <a:gd name="connsiteX1954" fmla="*/ 5438405 w 6569477"/>
              <a:gd name="connsiteY1954" fmla="*/ 2991425 h 6858000"/>
              <a:gd name="connsiteX1955" fmla="*/ 5438405 w 6569477"/>
              <a:gd name="connsiteY1955" fmla="*/ 3025167 h 6858000"/>
              <a:gd name="connsiteX1956" fmla="*/ 5438405 w 6569477"/>
              <a:gd name="connsiteY1956" fmla="*/ 3050476 h 6858000"/>
              <a:gd name="connsiteX1957" fmla="*/ 5438405 w 6569477"/>
              <a:gd name="connsiteY1957" fmla="*/ 3101088 h 6858000"/>
              <a:gd name="connsiteX1958" fmla="*/ 5429969 w 6569477"/>
              <a:gd name="connsiteY1958" fmla="*/ 3126398 h 6858000"/>
              <a:gd name="connsiteX1959" fmla="*/ 5421534 w 6569477"/>
              <a:gd name="connsiteY1959" fmla="*/ 3117961 h 6858000"/>
              <a:gd name="connsiteX1960" fmla="*/ 5413096 w 6569477"/>
              <a:gd name="connsiteY1960" fmla="*/ 3109525 h 6858000"/>
              <a:gd name="connsiteX1961" fmla="*/ 5413098 w 6569477"/>
              <a:gd name="connsiteY1961" fmla="*/ 3117961 h 6858000"/>
              <a:gd name="connsiteX1962" fmla="*/ 5413098 w 6569477"/>
              <a:gd name="connsiteY1962" fmla="*/ 3126395 h 6858000"/>
              <a:gd name="connsiteX1963" fmla="*/ 5421533 w 6569477"/>
              <a:gd name="connsiteY1963" fmla="*/ 3134833 h 6858000"/>
              <a:gd name="connsiteX1964" fmla="*/ 5429969 w 6569477"/>
              <a:gd name="connsiteY1964" fmla="*/ 3143265 h 6858000"/>
              <a:gd name="connsiteX1965" fmla="*/ 5438404 w 6569477"/>
              <a:gd name="connsiteY1965" fmla="*/ 3143266 h 6858000"/>
              <a:gd name="connsiteX1966" fmla="*/ 5446840 w 6569477"/>
              <a:gd name="connsiteY1966" fmla="*/ 3101088 h 6858000"/>
              <a:gd name="connsiteX1967" fmla="*/ 5446838 w 6569477"/>
              <a:gd name="connsiteY1967" fmla="*/ 3092654 h 6858000"/>
              <a:gd name="connsiteX1968" fmla="*/ 5446840 w 6569477"/>
              <a:gd name="connsiteY1968" fmla="*/ 3058912 h 6858000"/>
              <a:gd name="connsiteX1969" fmla="*/ 5446841 w 6569477"/>
              <a:gd name="connsiteY1969" fmla="*/ 3042041 h 6858000"/>
              <a:gd name="connsiteX1970" fmla="*/ 5455276 w 6569477"/>
              <a:gd name="connsiteY1970" fmla="*/ 3084216 h 6858000"/>
              <a:gd name="connsiteX1971" fmla="*/ 5463712 w 6569477"/>
              <a:gd name="connsiteY1971" fmla="*/ 3134833 h 6858000"/>
              <a:gd name="connsiteX1972" fmla="*/ 5455276 w 6569477"/>
              <a:gd name="connsiteY1972" fmla="*/ 3151703 h 6858000"/>
              <a:gd name="connsiteX1973" fmla="*/ 5455276 w 6569477"/>
              <a:gd name="connsiteY1973" fmla="*/ 3168573 h 6858000"/>
              <a:gd name="connsiteX1974" fmla="*/ 5455273 w 6569477"/>
              <a:gd name="connsiteY1974" fmla="*/ 3210751 h 6858000"/>
              <a:gd name="connsiteX1975" fmla="*/ 5446841 w 6569477"/>
              <a:gd name="connsiteY1975" fmla="*/ 3202314 h 6858000"/>
              <a:gd name="connsiteX1976" fmla="*/ 5438405 w 6569477"/>
              <a:gd name="connsiteY1976" fmla="*/ 3202316 h 6858000"/>
              <a:gd name="connsiteX1977" fmla="*/ 5438405 w 6569477"/>
              <a:gd name="connsiteY1977" fmla="*/ 3210751 h 6858000"/>
              <a:gd name="connsiteX1978" fmla="*/ 5438405 w 6569477"/>
              <a:gd name="connsiteY1978" fmla="*/ 3219184 h 6858000"/>
              <a:gd name="connsiteX1979" fmla="*/ 5446841 w 6569477"/>
              <a:gd name="connsiteY1979" fmla="*/ 3227621 h 6858000"/>
              <a:gd name="connsiteX1980" fmla="*/ 5446840 w 6569477"/>
              <a:gd name="connsiteY1980" fmla="*/ 3236060 h 6858000"/>
              <a:gd name="connsiteX1981" fmla="*/ 5446841 w 6569477"/>
              <a:gd name="connsiteY1981" fmla="*/ 3244494 h 6858000"/>
              <a:gd name="connsiteX1982" fmla="*/ 5455276 w 6569477"/>
              <a:gd name="connsiteY1982" fmla="*/ 3278235 h 6858000"/>
              <a:gd name="connsiteX1983" fmla="*/ 5455276 w 6569477"/>
              <a:gd name="connsiteY1983" fmla="*/ 3320416 h 6858000"/>
              <a:gd name="connsiteX1984" fmla="*/ 5446841 w 6569477"/>
              <a:gd name="connsiteY1984" fmla="*/ 3328851 h 6858000"/>
              <a:gd name="connsiteX1985" fmla="*/ 5438403 w 6569477"/>
              <a:gd name="connsiteY1985" fmla="*/ 3320416 h 6858000"/>
              <a:gd name="connsiteX1986" fmla="*/ 5429968 w 6569477"/>
              <a:gd name="connsiteY1986" fmla="*/ 3219187 h 6858000"/>
              <a:gd name="connsiteX1987" fmla="*/ 5429969 w 6569477"/>
              <a:gd name="connsiteY1987" fmla="*/ 3210749 h 6858000"/>
              <a:gd name="connsiteX1988" fmla="*/ 5421534 w 6569477"/>
              <a:gd name="connsiteY1988" fmla="*/ 3219187 h 6858000"/>
              <a:gd name="connsiteX1989" fmla="*/ 5429969 w 6569477"/>
              <a:gd name="connsiteY1989" fmla="*/ 3320416 h 6858000"/>
              <a:gd name="connsiteX1990" fmla="*/ 5404661 w 6569477"/>
              <a:gd name="connsiteY1990" fmla="*/ 3337285 h 6858000"/>
              <a:gd name="connsiteX1991" fmla="*/ 5387791 w 6569477"/>
              <a:gd name="connsiteY1991" fmla="*/ 3430080 h 6858000"/>
              <a:gd name="connsiteX1992" fmla="*/ 5320304 w 6569477"/>
              <a:gd name="connsiteY1992" fmla="*/ 3767504 h 6858000"/>
              <a:gd name="connsiteX1993" fmla="*/ 5320305 w 6569477"/>
              <a:gd name="connsiteY1993" fmla="*/ 3775942 h 6858000"/>
              <a:gd name="connsiteX1994" fmla="*/ 5320305 w 6569477"/>
              <a:gd name="connsiteY1994" fmla="*/ 3784378 h 6858000"/>
              <a:gd name="connsiteX1995" fmla="*/ 5328741 w 6569477"/>
              <a:gd name="connsiteY1995" fmla="*/ 3775940 h 6858000"/>
              <a:gd name="connsiteX1996" fmla="*/ 5396226 w 6569477"/>
              <a:gd name="connsiteY1996" fmla="*/ 3446949 h 6858000"/>
              <a:gd name="connsiteX1997" fmla="*/ 5396226 w 6569477"/>
              <a:gd name="connsiteY1997" fmla="*/ 3455387 h 6858000"/>
              <a:gd name="connsiteX1998" fmla="*/ 5413098 w 6569477"/>
              <a:gd name="connsiteY1998" fmla="*/ 3438513 h 6858000"/>
              <a:gd name="connsiteX1999" fmla="*/ 5413098 w 6569477"/>
              <a:gd name="connsiteY1999" fmla="*/ 3463820 h 6858000"/>
              <a:gd name="connsiteX2000" fmla="*/ 5404662 w 6569477"/>
              <a:gd name="connsiteY2000" fmla="*/ 3463821 h 6858000"/>
              <a:gd name="connsiteX2001" fmla="*/ 5404662 w 6569477"/>
              <a:gd name="connsiteY2001" fmla="*/ 3472258 h 6858000"/>
              <a:gd name="connsiteX2002" fmla="*/ 5404661 w 6569477"/>
              <a:gd name="connsiteY2002" fmla="*/ 3480692 h 6858000"/>
              <a:gd name="connsiteX2003" fmla="*/ 5413098 w 6569477"/>
              <a:gd name="connsiteY2003" fmla="*/ 3480691 h 6858000"/>
              <a:gd name="connsiteX2004" fmla="*/ 5404662 w 6569477"/>
              <a:gd name="connsiteY2004" fmla="*/ 3522869 h 6858000"/>
              <a:gd name="connsiteX2005" fmla="*/ 5404662 w 6569477"/>
              <a:gd name="connsiteY2005" fmla="*/ 3539744 h 6858000"/>
              <a:gd name="connsiteX2006" fmla="*/ 5404662 w 6569477"/>
              <a:gd name="connsiteY2006" fmla="*/ 3565051 h 6858000"/>
              <a:gd name="connsiteX2007" fmla="*/ 5404662 w 6569477"/>
              <a:gd name="connsiteY2007" fmla="*/ 3573483 h 6858000"/>
              <a:gd name="connsiteX2008" fmla="*/ 5396226 w 6569477"/>
              <a:gd name="connsiteY2008" fmla="*/ 3581921 h 6858000"/>
              <a:gd name="connsiteX2009" fmla="*/ 5396226 w 6569477"/>
              <a:gd name="connsiteY2009" fmla="*/ 3598792 h 6858000"/>
              <a:gd name="connsiteX2010" fmla="*/ 5404662 w 6569477"/>
              <a:gd name="connsiteY2010" fmla="*/ 3607228 h 6858000"/>
              <a:gd name="connsiteX2011" fmla="*/ 5404662 w 6569477"/>
              <a:gd name="connsiteY2011" fmla="*/ 3809683 h 6858000"/>
              <a:gd name="connsiteX2012" fmla="*/ 5387791 w 6569477"/>
              <a:gd name="connsiteY2012" fmla="*/ 3902475 h 6858000"/>
              <a:gd name="connsiteX2013" fmla="*/ 5396226 w 6569477"/>
              <a:gd name="connsiteY2013" fmla="*/ 3894042 h 6858000"/>
              <a:gd name="connsiteX2014" fmla="*/ 5379355 w 6569477"/>
              <a:gd name="connsiteY2014" fmla="*/ 4062754 h 6858000"/>
              <a:gd name="connsiteX2015" fmla="*/ 5387791 w 6569477"/>
              <a:gd name="connsiteY2015" fmla="*/ 4071190 h 6858000"/>
              <a:gd name="connsiteX2016" fmla="*/ 5379355 w 6569477"/>
              <a:gd name="connsiteY2016" fmla="*/ 4113369 h 6858000"/>
              <a:gd name="connsiteX2017" fmla="*/ 5370919 w 6569477"/>
              <a:gd name="connsiteY2017" fmla="*/ 4121804 h 6858000"/>
              <a:gd name="connsiteX2018" fmla="*/ 5379355 w 6569477"/>
              <a:gd name="connsiteY2018" fmla="*/ 4138676 h 6858000"/>
              <a:gd name="connsiteX2019" fmla="*/ 5370918 w 6569477"/>
              <a:gd name="connsiteY2019" fmla="*/ 4189288 h 6858000"/>
              <a:gd name="connsiteX2020" fmla="*/ 5370916 w 6569477"/>
              <a:gd name="connsiteY2020" fmla="*/ 4197726 h 6858000"/>
              <a:gd name="connsiteX2021" fmla="*/ 5362483 w 6569477"/>
              <a:gd name="connsiteY2021" fmla="*/ 4223033 h 6858000"/>
              <a:gd name="connsiteX2022" fmla="*/ 5362484 w 6569477"/>
              <a:gd name="connsiteY2022" fmla="*/ 4231465 h 6858000"/>
              <a:gd name="connsiteX2023" fmla="*/ 5362484 w 6569477"/>
              <a:gd name="connsiteY2023" fmla="*/ 4239904 h 6858000"/>
              <a:gd name="connsiteX2024" fmla="*/ 5328741 w 6569477"/>
              <a:gd name="connsiteY2024" fmla="*/ 4383310 h 6858000"/>
              <a:gd name="connsiteX2025" fmla="*/ 5328741 w 6569477"/>
              <a:gd name="connsiteY2025" fmla="*/ 4408617 h 6858000"/>
              <a:gd name="connsiteX2026" fmla="*/ 5328743 w 6569477"/>
              <a:gd name="connsiteY2026" fmla="*/ 4417053 h 6858000"/>
              <a:gd name="connsiteX2027" fmla="*/ 5328743 w 6569477"/>
              <a:gd name="connsiteY2027" fmla="*/ 4450795 h 6858000"/>
              <a:gd name="connsiteX2028" fmla="*/ 5294997 w 6569477"/>
              <a:gd name="connsiteY2028" fmla="*/ 4543588 h 6858000"/>
              <a:gd name="connsiteX2029" fmla="*/ 5185332 w 6569477"/>
              <a:gd name="connsiteY2029" fmla="*/ 4897886 h 6858000"/>
              <a:gd name="connsiteX2030" fmla="*/ 5185333 w 6569477"/>
              <a:gd name="connsiteY2030" fmla="*/ 4906322 h 6858000"/>
              <a:gd name="connsiteX2031" fmla="*/ 5176898 w 6569477"/>
              <a:gd name="connsiteY2031" fmla="*/ 4914756 h 6858000"/>
              <a:gd name="connsiteX2032" fmla="*/ 5113630 w 6569477"/>
              <a:gd name="connsiteY2032" fmla="*/ 5026528 h 6858000"/>
              <a:gd name="connsiteX2033" fmla="*/ 5057164 w 6569477"/>
              <a:gd name="connsiteY2033" fmla="*/ 5137575 h 6858000"/>
              <a:gd name="connsiteX2034" fmla="*/ 5058139 w 6569477"/>
              <a:gd name="connsiteY2034" fmla="*/ 5135139 h 6858000"/>
              <a:gd name="connsiteX2035" fmla="*/ 5067233 w 6569477"/>
              <a:gd name="connsiteY2035" fmla="*/ 5108777 h 6858000"/>
              <a:gd name="connsiteX2036" fmla="*/ 5075669 w 6569477"/>
              <a:gd name="connsiteY2036" fmla="*/ 5091906 h 6858000"/>
              <a:gd name="connsiteX2037" fmla="*/ 5100977 w 6569477"/>
              <a:gd name="connsiteY2037" fmla="*/ 5032856 h 6858000"/>
              <a:gd name="connsiteX2038" fmla="*/ 5143155 w 6569477"/>
              <a:gd name="connsiteY2038" fmla="*/ 4931629 h 6858000"/>
              <a:gd name="connsiteX2039" fmla="*/ 5151590 w 6569477"/>
              <a:gd name="connsiteY2039" fmla="*/ 4914756 h 6858000"/>
              <a:gd name="connsiteX2040" fmla="*/ 5160025 w 6569477"/>
              <a:gd name="connsiteY2040" fmla="*/ 4897886 h 6858000"/>
              <a:gd name="connsiteX2041" fmla="*/ 5151590 w 6569477"/>
              <a:gd name="connsiteY2041" fmla="*/ 4889450 h 6858000"/>
              <a:gd name="connsiteX2042" fmla="*/ 5126283 w 6569477"/>
              <a:gd name="connsiteY2042" fmla="*/ 4923193 h 6858000"/>
              <a:gd name="connsiteX2043" fmla="*/ 5126282 w 6569477"/>
              <a:gd name="connsiteY2043" fmla="*/ 4931629 h 6858000"/>
              <a:gd name="connsiteX2044" fmla="*/ 5058797 w 6569477"/>
              <a:gd name="connsiteY2044" fmla="*/ 5083468 h 6858000"/>
              <a:gd name="connsiteX2045" fmla="*/ 5058797 w 6569477"/>
              <a:gd name="connsiteY2045" fmla="*/ 5091906 h 6858000"/>
              <a:gd name="connsiteX2046" fmla="*/ 5025055 w 6569477"/>
              <a:gd name="connsiteY2046" fmla="*/ 5134082 h 6858000"/>
              <a:gd name="connsiteX2047" fmla="*/ 4999746 w 6569477"/>
              <a:gd name="connsiteY2047" fmla="*/ 5184698 h 6858000"/>
              <a:gd name="connsiteX2048" fmla="*/ 4954406 w 6569477"/>
              <a:gd name="connsiteY2048" fmla="*/ 5285927 h 6858000"/>
              <a:gd name="connsiteX2049" fmla="*/ 4900498 w 6569477"/>
              <a:gd name="connsiteY2049" fmla="*/ 5370762 h 6858000"/>
              <a:gd name="connsiteX2050" fmla="*/ 4898519 w 6569477"/>
              <a:gd name="connsiteY2050" fmla="*/ 5361848 h 6858000"/>
              <a:gd name="connsiteX2051" fmla="*/ 4662316 w 6569477"/>
              <a:gd name="connsiteY2051" fmla="*/ 5749889 h 6858000"/>
              <a:gd name="connsiteX2052" fmla="*/ 4653884 w 6569477"/>
              <a:gd name="connsiteY2052" fmla="*/ 5749889 h 6858000"/>
              <a:gd name="connsiteX2053" fmla="*/ 4653883 w 6569477"/>
              <a:gd name="connsiteY2053" fmla="*/ 5758325 h 6858000"/>
              <a:gd name="connsiteX2054" fmla="*/ 4653883 w 6569477"/>
              <a:gd name="connsiteY2054" fmla="*/ 5766759 h 6858000"/>
              <a:gd name="connsiteX2055" fmla="*/ 4620140 w 6569477"/>
              <a:gd name="connsiteY2055" fmla="*/ 5792066 h 6858000"/>
              <a:gd name="connsiteX2056" fmla="*/ 4552653 w 6569477"/>
              <a:gd name="connsiteY2056" fmla="*/ 5910164 h 6858000"/>
              <a:gd name="connsiteX2057" fmla="*/ 4552654 w 6569477"/>
              <a:gd name="connsiteY2057" fmla="*/ 5884859 h 6858000"/>
              <a:gd name="connsiteX2058" fmla="*/ 4527347 w 6569477"/>
              <a:gd name="connsiteY2058" fmla="*/ 5943909 h 6858000"/>
              <a:gd name="connsiteX2059" fmla="*/ 4518911 w 6569477"/>
              <a:gd name="connsiteY2059" fmla="*/ 5935473 h 6858000"/>
              <a:gd name="connsiteX2060" fmla="*/ 4417681 w 6569477"/>
              <a:gd name="connsiteY2060" fmla="*/ 6078880 h 6858000"/>
              <a:gd name="connsiteX2061" fmla="*/ 4409247 w 6569477"/>
              <a:gd name="connsiteY2061" fmla="*/ 6078880 h 6858000"/>
              <a:gd name="connsiteX2062" fmla="*/ 4316454 w 6569477"/>
              <a:gd name="connsiteY2062" fmla="*/ 6180105 h 6858000"/>
              <a:gd name="connsiteX2063" fmla="*/ 4206789 w 6569477"/>
              <a:gd name="connsiteY2063" fmla="*/ 6306641 h 6858000"/>
              <a:gd name="connsiteX2064" fmla="*/ 4142466 w 6569477"/>
              <a:gd name="connsiteY2064" fmla="*/ 6360420 h 6858000"/>
              <a:gd name="connsiteX2065" fmla="*/ 4080254 w 6569477"/>
              <a:gd name="connsiteY2065" fmla="*/ 6424489 h 6858000"/>
              <a:gd name="connsiteX2066" fmla="*/ 4080254 w 6569477"/>
              <a:gd name="connsiteY2066" fmla="*/ 6416307 h 6858000"/>
              <a:gd name="connsiteX2067" fmla="*/ 4071818 w 6569477"/>
              <a:gd name="connsiteY2067" fmla="*/ 6424743 h 6858000"/>
              <a:gd name="connsiteX2068" fmla="*/ 4063381 w 6569477"/>
              <a:gd name="connsiteY2068" fmla="*/ 6441614 h 6858000"/>
              <a:gd name="connsiteX2069" fmla="*/ 4063381 w 6569477"/>
              <a:gd name="connsiteY2069" fmla="*/ 6433176 h 6858000"/>
              <a:gd name="connsiteX2070" fmla="*/ 4012767 w 6569477"/>
              <a:gd name="connsiteY2070" fmla="*/ 6483791 h 6858000"/>
              <a:gd name="connsiteX2071" fmla="*/ 4012768 w 6569477"/>
              <a:gd name="connsiteY2071" fmla="*/ 6492227 h 6858000"/>
              <a:gd name="connsiteX2072" fmla="*/ 4004330 w 6569477"/>
              <a:gd name="connsiteY2072" fmla="*/ 6509098 h 6858000"/>
              <a:gd name="connsiteX2073" fmla="*/ 4004330 w 6569477"/>
              <a:gd name="connsiteY2073" fmla="*/ 6492227 h 6858000"/>
              <a:gd name="connsiteX2074" fmla="*/ 3979024 w 6569477"/>
              <a:gd name="connsiteY2074" fmla="*/ 6517534 h 6858000"/>
              <a:gd name="connsiteX2075" fmla="*/ 3979025 w 6569477"/>
              <a:gd name="connsiteY2075" fmla="*/ 6509096 h 6858000"/>
              <a:gd name="connsiteX2076" fmla="*/ 3979024 w 6569477"/>
              <a:gd name="connsiteY2076" fmla="*/ 6500664 h 6858000"/>
              <a:gd name="connsiteX2077" fmla="*/ 3970588 w 6569477"/>
              <a:gd name="connsiteY2077" fmla="*/ 6500664 h 6858000"/>
              <a:gd name="connsiteX2078" fmla="*/ 3970588 w 6569477"/>
              <a:gd name="connsiteY2078" fmla="*/ 6517534 h 6858000"/>
              <a:gd name="connsiteX2079" fmla="*/ 3970590 w 6569477"/>
              <a:gd name="connsiteY2079" fmla="*/ 6525971 h 6858000"/>
              <a:gd name="connsiteX2080" fmla="*/ 3962153 w 6569477"/>
              <a:gd name="connsiteY2080" fmla="*/ 6534407 h 6858000"/>
              <a:gd name="connsiteX2081" fmla="*/ 3953718 w 6569477"/>
              <a:gd name="connsiteY2081" fmla="*/ 6534407 h 6858000"/>
              <a:gd name="connsiteX2082" fmla="*/ 3945280 w 6569477"/>
              <a:gd name="connsiteY2082" fmla="*/ 6534407 h 6858000"/>
              <a:gd name="connsiteX2083" fmla="*/ 3945281 w 6569477"/>
              <a:gd name="connsiteY2083" fmla="*/ 6542841 h 6858000"/>
              <a:gd name="connsiteX2084" fmla="*/ 3945280 w 6569477"/>
              <a:gd name="connsiteY2084" fmla="*/ 6551277 h 6858000"/>
              <a:gd name="connsiteX2085" fmla="*/ 3919974 w 6569477"/>
              <a:gd name="connsiteY2085" fmla="*/ 6568148 h 6858000"/>
              <a:gd name="connsiteX2086" fmla="*/ 3919976 w 6569477"/>
              <a:gd name="connsiteY2086" fmla="*/ 6559714 h 6858000"/>
              <a:gd name="connsiteX2087" fmla="*/ 3911538 w 6569477"/>
              <a:gd name="connsiteY2087" fmla="*/ 6568148 h 6858000"/>
              <a:gd name="connsiteX2088" fmla="*/ 3903102 w 6569477"/>
              <a:gd name="connsiteY2088" fmla="*/ 6576584 h 6858000"/>
              <a:gd name="connsiteX2089" fmla="*/ 3894667 w 6569477"/>
              <a:gd name="connsiteY2089" fmla="*/ 6593455 h 6858000"/>
              <a:gd name="connsiteX2090" fmla="*/ 3894667 w 6569477"/>
              <a:gd name="connsiteY2090" fmla="*/ 6585021 h 6858000"/>
              <a:gd name="connsiteX2091" fmla="*/ 3860924 w 6569477"/>
              <a:gd name="connsiteY2091" fmla="*/ 6601891 h 6858000"/>
              <a:gd name="connsiteX2092" fmla="*/ 3860924 w 6569477"/>
              <a:gd name="connsiteY2092" fmla="*/ 6585021 h 6858000"/>
              <a:gd name="connsiteX2093" fmla="*/ 3827181 w 6569477"/>
              <a:gd name="connsiteY2093" fmla="*/ 6610327 h 6858000"/>
              <a:gd name="connsiteX2094" fmla="*/ 3827182 w 6569477"/>
              <a:gd name="connsiteY2094" fmla="*/ 6601891 h 6858000"/>
              <a:gd name="connsiteX2095" fmla="*/ 3835618 w 6569477"/>
              <a:gd name="connsiteY2095" fmla="*/ 6593455 h 6858000"/>
              <a:gd name="connsiteX2096" fmla="*/ 3835617 w 6569477"/>
              <a:gd name="connsiteY2096" fmla="*/ 6585021 h 6858000"/>
              <a:gd name="connsiteX2097" fmla="*/ 3827181 w 6569477"/>
              <a:gd name="connsiteY2097" fmla="*/ 6593455 h 6858000"/>
              <a:gd name="connsiteX2098" fmla="*/ 3818745 w 6569477"/>
              <a:gd name="connsiteY2098" fmla="*/ 6601891 h 6858000"/>
              <a:gd name="connsiteX2099" fmla="*/ 3810309 w 6569477"/>
              <a:gd name="connsiteY2099" fmla="*/ 6618762 h 6858000"/>
              <a:gd name="connsiteX2100" fmla="*/ 3827181 w 6569477"/>
              <a:gd name="connsiteY2100" fmla="*/ 6618762 h 6858000"/>
              <a:gd name="connsiteX2101" fmla="*/ 3818745 w 6569477"/>
              <a:gd name="connsiteY2101" fmla="*/ 6627198 h 6858000"/>
              <a:gd name="connsiteX2102" fmla="*/ 3776566 w 6569477"/>
              <a:gd name="connsiteY2102" fmla="*/ 6677812 h 6858000"/>
              <a:gd name="connsiteX2103" fmla="*/ 3810308 w 6569477"/>
              <a:gd name="connsiteY2103" fmla="*/ 6669377 h 6858000"/>
              <a:gd name="connsiteX2104" fmla="*/ 3776566 w 6569477"/>
              <a:gd name="connsiteY2104" fmla="*/ 6694684 h 6858000"/>
              <a:gd name="connsiteX2105" fmla="*/ 3751259 w 6569477"/>
              <a:gd name="connsiteY2105" fmla="*/ 6719991 h 6858000"/>
              <a:gd name="connsiteX2106" fmla="*/ 3734388 w 6569477"/>
              <a:gd name="connsiteY2106" fmla="*/ 6728426 h 6858000"/>
              <a:gd name="connsiteX2107" fmla="*/ 3734390 w 6569477"/>
              <a:gd name="connsiteY2107" fmla="*/ 6711555 h 6858000"/>
              <a:gd name="connsiteX2108" fmla="*/ 3700645 w 6569477"/>
              <a:gd name="connsiteY2108" fmla="*/ 6745297 h 6858000"/>
              <a:gd name="connsiteX2109" fmla="*/ 3692211 w 6569477"/>
              <a:gd name="connsiteY2109" fmla="*/ 6736862 h 6858000"/>
              <a:gd name="connsiteX2110" fmla="*/ 3700645 w 6569477"/>
              <a:gd name="connsiteY2110" fmla="*/ 6728426 h 6858000"/>
              <a:gd name="connsiteX2111" fmla="*/ 3700645 w 6569477"/>
              <a:gd name="connsiteY2111" fmla="*/ 6719990 h 6858000"/>
              <a:gd name="connsiteX2112" fmla="*/ 3692209 w 6569477"/>
              <a:gd name="connsiteY2112" fmla="*/ 6719991 h 6858000"/>
              <a:gd name="connsiteX2113" fmla="*/ 3683775 w 6569477"/>
              <a:gd name="connsiteY2113" fmla="*/ 6728426 h 6858000"/>
              <a:gd name="connsiteX2114" fmla="*/ 3683775 w 6569477"/>
              <a:gd name="connsiteY2114" fmla="*/ 6736862 h 6858000"/>
              <a:gd name="connsiteX2115" fmla="*/ 3675338 w 6569477"/>
              <a:gd name="connsiteY2115" fmla="*/ 6745298 h 6858000"/>
              <a:gd name="connsiteX2116" fmla="*/ 3666902 w 6569477"/>
              <a:gd name="connsiteY2116" fmla="*/ 6753735 h 6858000"/>
              <a:gd name="connsiteX2117" fmla="*/ 3658466 w 6569477"/>
              <a:gd name="connsiteY2117" fmla="*/ 6753734 h 6858000"/>
              <a:gd name="connsiteX2118" fmla="*/ 3658466 w 6569477"/>
              <a:gd name="connsiteY2118" fmla="*/ 6762169 h 6858000"/>
              <a:gd name="connsiteX2119" fmla="*/ 3650032 w 6569477"/>
              <a:gd name="connsiteY2119" fmla="*/ 6762169 h 6858000"/>
              <a:gd name="connsiteX2120" fmla="*/ 3650030 w 6569477"/>
              <a:gd name="connsiteY2120" fmla="*/ 6753734 h 6858000"/>
              <a:gd name="connsiteX2121" fmla="*/ 3658466 w 6569477"/>
              <a:gd name="connsiteY2121" fmla="*/ 6736862 h 6858000"/>
              <a:gd name="connsiteX2122" fmla="*/ 3675338 w 6569477"/>
              <a:gd name="connsiteY2122" fmla="*/ 6719991 h 6858000"/>
              <a:gd name="connsiteX2123" fmla="*/ 3666902 w 6569477"/>
              <a:gd name="connsiteY2123" fmla="*/ 6719989 h 6858000"/>
              <a:gd name="connsiteX2124" fmla="*/ 3658466 w 6569477"/>
              <a:gd name="connsiteY2124" fmla="*/ 6728426 h 6858000"/>
              <a:gd name="connsiteX2125" fmla="*/ 3633159 w 6569477"/>
              <a:gd name="connsiteY2125" fmla="*/ 6753734 h 6858000"/>
              <a:gd name="connsiteX2126" fmla="*/ 3633159 w 6569477"/>
              <a:gd name="connsiteY2126" fmla="*/ 6762169 h 6858000"/>
              <a:gd name="connsiteX2127" fmla="*/ 3616289 w 6569477"/>
              <a:gd name="connsiteY2127" fmla="*/ 6787476 h 6858000"/>
              <a:gd name="connsiteX2128" fmla="*/ 3561456 w 6569477"/>
              <a:gd name="connsiteY2128" fmla="*/ 6826490 h 6858000"/>
              <a:gd name="connsiteX2129" fmla="*/ 3523349 w 6569477"/>
              <a:gd name="connsiteY2129" fmla="*/ 6858000 h 6858000"/>
              <a:gd name="connsiteX2130" fmla="*/ 0 w 6569477"/>
              <a:gd name="connsiteY213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</a:cxnLst>
            <a:rect l="l" t="t" r="r" b="b"/>
            <a:pathLst>
              <a:path w="6569477" h="6858000">
                <a:moveTo>
                  <a:pt x="4117221" y="6784486"/>
                </a:moveTo>
                <a:cubicBezTo>
                  <a:pt x="4097055" y="6807977"/>
                  <a:pt x="4081509" y="6827275"/>
                  <a:pt x="4065123" y="6846362"/>
                </a:cubicBezTo>
                <a:lnTo>
                  <a:pt x="4054153" y="6858000"/>
                </a:lnTo>
                <a:lnTo>
                  <a:pt x="4025354" y="6858000"/>
                </a:lnTo>
                <a:lnTo>
                  <a:pt x="4042817" y="6837081"/>
                </a:lnTo>
                <a:cubicBezTo>
                  <a:pt x="4069049" y="6805855"/>
                  <a:pt x="4098350" y="6774394"/>
                  <a:pt x="4117221" y="6784486"/>
                </a:cubicBezTo>
                <a:close/>
                <a:moveTo>
                  <a:pt x="4098863" y="6687079"/>
                </a:moveTo>
                <a:cubicBezTo>
                  <a:pt x="4088750" y="6727370"/>
                  <a:pt x="4048418" y="6774353"/>
                  <a:pt x="4016483" y="6816306"/>
                </a:cubicBezTo>
                <a:cubicBezTo>
                  <a:pt x="4000945" y="6828467"/>
                  <a:pt x="3984565" y="6842201"/>
                  <a:pt x="3967818" y="6856958"/>
                </a:cubicBezTo>
                <a:lnTo>
                  <a:pt x="3966685" y="6858000"/>
                </a:lnTo>
                <a:lnTo>
                  <a:pt x="3929841" y="6858000"/>
                </a:lnTo>
                <a:lnTo>
                  <a:pt x="4004165" y="6784103"/>
                </a:lnTo>
                <a:cubicBezTo>
                  <a:pt x="4033963" y="6753771"/>
                  <a:pt x="4065258" y="6721474"/>
                  <a:pt x="4098863" y="6687079"/>
                </a:cubicBezTo>
                <a:close/>
                <a:moveTo>
                  <a:pt x="5739924" y="6488019"/>
                </a:moveTo>
                <a:cubicBezTo>
                  <a:pt x="5746811" y="6488017"/>
                  <a:pt x="5746811" y="6488017"/>
                  <a:pt x="5746811" y="6494900"/>
                </a:cubicBezTo>
                <a:cubicBezTo>
                  <a:pt x="5746701" y="6495341"/>
                  <a:pt x="5746590" y="6495782"/>
                  <a:pt x="5746479" y="6496223"/>
                </a:cubicBezTo>
                <a:lnTo>
                  <a:pt x="5739923" y="6501783"/>
                </a:lnTo>
                <a:lnTo>
                  <a:pt x="5739923" y="6494900"/>
                </a:lnTo>
                <a:close/>
                <a:moveTo>
                  <a:pt x="4189806" y="6433624"/>
                </a:moveTo>
                <a:lnTo>
                  <a:pt x="4188863" y="6437396"/>
                </a:lnTo>
                <a:cubicBezTo>
                  <a:pt x="4187809" y="6439505"/>
                  <a:pt x="4185699" y="6441614"/>
                  <a:pt x="4181480" y="6441614"/>
                </a:cubicBezTo>
                <a:close/>
                <a:moveTo>
                  <a:pt x="4190270" y="6433178"/>
                </a:moveTo>
                <a:lnTo>
                  <a:pt x="4189806" y="6433624"/>
                </a:lnTo>
                <a:lnTo>
                  <a:pt x="4189918" y="6433179"/>
                </a:lnTo>
                <a:close/>
                <a:moveTo>
                  <a:pt x="4080254" y="6424489"/>
                </a:moveTo>
                <a:lnTo>
                  <a:pt x="4080253" y="6424742"/>
                </a:lnTo>
                <a:lnTo>
                  <a:pt x="4071818" y="6433178"/>
                </a:lnTo>
                <a:close/>
                <a:moveTo>
                  <a:pt x="4239510" y="6367480"/>
                </a:moveTo>
                <a:lnTo>
                  <a:pt x="4236315" y="6373075"/>
                </a:lnTo>
                <a:lnTo>
                  <a:pt x="4232912" y="6373925"/>
                </a:lnTo>
                <a:lnTo>
                  <a:pt x="4238687" y="6368327"/>
                </a:lnTo>
                <a:close/>
                <a:moveTo>
                  <a:pt x="4265838" y="6340386"/>
                </a:moveTo>
                <a:lnTo>
                  <a:pt x="4239510" y="6367480"/>
                </a:lnTo>
                <a:lnTo>
                  <a:pt x="4240531" y="6365693"/>
                </a:lnTo>
                <a:lnTo>
                  <a:pt x="4248968" y="6357257"/>
                </a:lnTo>
                <a:cubicBezTo>
                  <a:pt x="4248968" y="6348821"/>
                  <a:pt x="4257404" y="6348819"/>
                  <a:pt x="4265838" y="6340386"/>
                </a:cubicBezTo>
                <a:close/>
                <a:moveTo>
                  <a:pt x="4291147" y="6272900"/>
                </a:moveTo>
                <a:lnTo>
                  <a:pt x="4299581" y="6272900"/>
                </a:lnTo>
                <a:lnTo>
                  <a:pt x="4308018" y="6272900"/>
                </a:lnTo>
                <a:lnTo>
                  <a:pt x="4291147" y="6289772"/>
                </a:lnTo>
                <a:lnTo>
                  <a:pt x="4274273" y="6306643"/>
                </a:lnTo>
                <a:lnTo>
                  <a:pt x="4257404" y="6323512"/>
                </a:lnTo>
                <a:lnTo>
                  <a:pt x="4257404" y="6331950"/>
                </a:lnTo>
                <a:cubicBezTo>
                  <a:pt x="4240531" y="6340386"/>
                  <a:pt x="4232097" y="6357257"/>
                  <a:pt x="4215224" y="6374128"/>
                </a:cubicBezTo>
                <a:lnTo>
                  <a:pt x="4215223" y="6382562"/>
                </a:lnTo>
                <a:cubicBezTo>
                  <a:pt x="4215224" y="6391000"/>
                  <a:pt x="4223663" y="6382564"/>
                  <a:pt x="4223663" y="6382564"/>
                </a:cubicBezTo>
                <a:lnTo>
                  <a:pt x="4232099" y="6374128"/>
                </a:lnTo>
                <a:lnTo>
                  <a:pt x="4232912" y="6373925"/>
                </a:lnTo>
                <a:lnTo>
                  <a:pt x="4215378" y="6390919"/>
                </a:lnTo>
                <a:lnTo>
                  <a:pt x="4215224" y="6391000"/>
                </a:lnTo>
                <a:cubicBezTo>
                  <a:pt x="4215216" y="6391030"/>
                  <a:pt x="4215206" y="6391059"/>
                  <a:pt x="4215199" y="6391088"/>
                </a:cubicBezTo>
                <a:lnTo>
                  <a:pt x="4213115" y="6393108"/>
                </a:lnTo>
                <a:cubicBezTo>
                  <a:pt x="4198353" y="6405763"/>
                  <a:pt x="4189918" y="6407872"/>
                  <a:pt x="4198356" y="6382564"/>
                </a:cubicBezTo>
                <a:cubicBezTo>
                  <a:pt x="4164611" y="6433179"/>
                  <a:pt x="4147738" y="6441614"/>
                  <a:pt x="4113994" y="6475357"/>
                </a:cubicBezTo>
                <a:lnTo>
                  <a:pt x="4122431" y="6475355"/>
                </a:lnTo>
                <a:lnTo>
                  <a:pt x="4097125" y="6500664"/>
                </a:lnTo>
                <a:lnTo>
                  <a:pt x="4088687" y="6500664"/>
                </a:lnTo>
                <a:lnTo>
                  <a:pt x="4088688" y="6509098"/>
                </a:lnTo>
                <a:lnTo>
                  <a:pt x="4080256" y="6509098"/>
                </a:lnTo>
                <a:cubicBezTo>
                  <a:pt x="4071819" y="6517534"/>
                  <a:pt x="4071818" y="6525971"/>
                  <a:pt x="4063383" y="6525971"/>
                </a:cubicBezTo>
                <a:cubicBezTo>
                  <a:pt x="4063381" y="6534407"/>
                  <a:pt x="4054944" y="6534407"/>
                  <a:pt x="4054946" y="6542841"/>
                </a:cubicBezTo>
                <a:cubicBezTo>
                  <a:pt x="4046511" y="6542841"/>
                  <a:pt x="4046513" y="6551277"/>
                  <a:pt x="4046513" y="6551277"/>
                </a:cubicBezTo>
                <a:lnTo>
                  <a:pt x="4021201" y="6576584"/>
                </a:lnTo>
                <a:cubicBezTo>
                  <a:pt x="4021202" y="6579396"/>
                  <a:pt x="4021202" y="6582209"/>
                  <a:pt x="4021203" y="6585021"/>
                </a:cubicBezTo>
                <a:cubicBezTo>
                  <a:pt x="4021203" y="6585021"/>
                  <a:pt x="4012767" y="6585019"/>
                  <a:pt x="4012768" y="6593455"/>
                </a:cubicBezTo>
                <a:cubicBezTo>
                  <a:pt x="3987460" y="6610327"/>
                  <a:pt x="3962152" y="6635634"/>
                  <a:pt x="3936845" y="6660941"/>
                </a:cubicBezTo>
                <a:lnTo>
                  <a:pt x="3928411" y="6652505"/>
                </a:lnTo>
                <a:lnTo>
                  <a:pt x="3936844" y="6644069"/>
                </a:lnTo>
                <a:cubicBezTo>
                  <a:pt x="3945281" y="6644071"/>
                  <a:pt x="3945281" y="6635634"/>
                  <a:pt x="3945281" y="6635634"/>
                </a:cubicBezTo>
                <a:lnTo>
                  <a:pt x="3936845" y="6635634"/>
                </a:lnTo>
                <a:lnTo>
                  <a:pt x="3928411" y="6644072"/>
                </a:lnTo>
                <a:lnTo>
                  <a:pt x="3919975" y="6652505"/>
                </a:lnTo>
                <a:lnTo>
                  <a:pt x="3919975" y="6660941"/>
                </a:lnTo>
                <a:lnTo>
                  <a:pt x="3919974" y="6669377"/>
                </a:lnTo>
                <a:cubicBezTo>
                  <a:pt x="3894667" y="6686249"/>
                  <a:pt x="3869359" y="6711555"/>
                  <a:pt x="3844054" y="6728426"/>
                </a:cubicBezTo>
                <a:cubicBezTo>
                  <a:pt x="3844052" y="6731237"/>
                  <a:pt x="3844053" y="6734049"/>
                  <a:pt x="3844051" y="6736860"/>
                </a:cubicBezTo>
                <a:cubicBezTo>
                  <a:pt x="3785002" y="6779041"/>
                  <a:pt x="3734388" y="6821217"/>
                  <a:pt x="3675339" y="6854962"/>
                </a:cubicBezTo>
                <a:lnTo>
                  <a:pt x="3671147" y="6858000"/>
                </a:lnTo>
                <a:lnTo>
                  <a:pt x="3532438" y="6858000"/>
                </a:lnTo>
                <a:lnTo>
                  <a:pt x="3566728" y="6830708"/>
                </a:lnTo>
                <a:cubicBezTo>
                  <a:pt x="3584654" y="6817000"/>
                  <a:pt x="3603634" y="6804347"/>
                  <a:pt x="3624722" y="6795912"/>
                </a:cubicBezTo>
                <a:lnTo>
                  <a:pt x="3633161" y="6787476"/>
                </a:lnTo>
                <a:lnTo>
                  <a:pt x="3633160" y="6779041"/>
                </a:lnTo>
                <a:lnTo>
                  <a:pt x="3641596" y="6779041"/>
                </a:lnTo>
                <a:lnTo>
                  <a:pt x="3641596" y="6787476"/>
                </a:lnTo>
                <a:cubicBezTo>
                  <a:pt x="3658466" y="6787476"/>
                  <a:pt x="3666902" y="6779042"/>
                  <a:pt x="3683775" y="6770605"/>
                </a:cubicBezTo>
                <a:lnTo>
                  <a:pt x="3683775" y="6762169"/>
                </a:lnTo>
                <a:cubicBezTo>
                  <a:pt x="3709082" y="6770605"/>
                  <a:pt x="3666902" y="6779042"/>
                  <a:pt x="3675339" y="6787476"/>
                </a:cubicBezTo>
                <a:cubicBezTo>
                  <a:pt x="3683776" y="6779041"/>
                  <a:pt x="3717515" y="6762169"/>
                  <a:pt x="3742824" y="6736862"/>
                </a:cubicBezTo>
                <a:cubicBezTo>
                  <a:pt x="3751259" y="6728426"/>
                  <a:pt x="3768131" y="6711555"/>
                  <a:pt x="3785001" y="6703120"/>
                </a:cubicBezTo>
                <a:cubicBezTo>
                  <a:pt x="3793440" y="6694684"/>
                  <a:pt x="3810310" y="6677812"/>
                  <a:pt x="3827182" y="6669377"/>
                </a:cubicBezTo>
                <a:cubicBezTo>
                  <a:pt x="3852487" y="6644072"/>
                  <a:pt x="3877794" y="6635634"/>
                  <a:pt x="3903102" y="6601891"/>
                </a:cubicBezTo>
                <a:cubicBezTo>
                  <a:pt x="3911538" y="6593455"/>
                  <a:pt x="3928411" y="6585021"/>
                  <a:pt x="3928411" y="6585021"/>
                </a:cubicBezTo>
                <a:cubicBezTo>
                  <a:pt x="3936845" y="6576584"/>
                  <a:pt x="3945280" y="6576584"/>
                  <a:pt x="3945281" y="6568148"/>
                </a:cubicBezTo>
                <a:cubicBezTo>
                  <a:pt x="3953718" y="6568149"/>
                  <a:pt x="3953718" y="6568149"/>
                  <a:pt x="3962152" y="6559714"/>
                </a:cubicBezTo>
                <a:lnTo>
                  <a:pt x="3987461" y="6534407"/>
                </a:lnTo>
                <a:cubicBezTo>
                  <a:pt x="3987461" y="6542841"/>
                  <a:pt x="4012768" y="6517534"/>
                  <a:pt x="4012768" y="6517534"/>
                </a:cubicBezTo>
                <a:cubicBezTo>
                  <a:pt x="4021201" y="6509098"/>
                  <a:pt x="4029637" y="6500662"/>
                  <a:pt x="4029637" y="6492227"/>
                </a:cubicBezTo>
                <a:lnTo>
                  <a:pt x="4038075" y="6492227"/>
                </a:lnTo>
                <a:cubicBezTo>
                  <a:pt x="4122431" y="6433176"/>
                  <a:pt x="4223660" y="6340387"/>
                  <a:pt x="4291147" y="6272900"/>
                </a:cubicBezTo>
                <a:close/>
                <a:moveTo>
                  <a:pt x="4561089" y="6171673"/>
                </a:moveTo>
                <a:lnTo>
                  <a:pt x="4556321" y="6179312"/>
                </a:lnTo>
                <a:lnTo>
                  <a:pt x="4554763" y="6179053"/>
                </a:lnTo>
                <a:cubicBezTo>
                  <a:pt x="4554763" y="6178000"/>
                  <a:pt x="4556872" y="6175890"/>
                  <a:pt x="4561089" y="6171673"/>
                </a:cubicBezTo>
                <a:close/>
                <a:moveTo>
                  <a:pt x="4671175" y="5979022"/>
                </a:moveTo>
                <a:lnTo>
                  <a:pt x="4669173" y="5981473"/>
                </a:lnTo>
                <a:cubicBezTo>
                  <a:pt x="4661263" y="5988195"/>
                  <a:pt x="4658099" y="5981871"/>
                  <a:pt x="4645447" y="5994524"/>
                </a:cubicBezTo>
                <a:cubicBezTo>
                  <a:pt x="4643338" y="5998741"/>
                  <a:pt x="4643337" y="6000322"/>
                  <a:pt x="4644391" y="6000718"/>
                </a:cubicBezTo>
                <a:lnTo>
                  <a:pt x="4645606" y="6000505"/>
                </a:lnTo>
                <a:lnTo>
                  <a:pt x="4646686" y="5998475"/>
                </a:lnTo>
                <a:lnTo>
                  <a:pt x="4647927" y="6000099"/>
                </a:lnTo>
                <a:lnTo>
                  <a:pt x="4649663" y="5999795"/>
                </a:lnTo>
                <a:cubicBezTo>
                  <a:pt x="4651773" y="5999268"/>
                  <a:pt x="4653882" y="5999004"/>
                  <a:pt x="4654936" y="6000454"/>
                </a:cubicBezTo>
                <a:lnTo>
                  <a:pt x="4654647" y="6003455"/>
                </a:lnTo>
                <a:lnTo>
                  <a:pt x="4658944" y="5998240"/>
                </a:lnTo>
                <a:close/>
                <a:moveTo>
                  <a:pt x="5823292" y="5722907"/>
                </a:moveTo>
                <a:lnTo>
                  <a:pt x="5800797" y="5768179"/>
                </a:lnTo>
                <a:lnTo>
                  <a:pt x="5806978" y="5758327"/>
                </a:lnTo>
                <a:cubicBezTo>
                  <a:pt x="5810514" y="5753116"/>
                  <a:pt x="5814328" y="5748237"/>
                  <a:pt x="5818310" y="5744909"/>
                </a:cubicBezTo>
                <a:cubicBezTo>
                  <a:pt x="5819855" y="5741362"/>
                  <a:pt x="5821177" y="5736874"/>
                  <a:pt x="5822096" y="5732580"/>
                </a:cubicBezTo>
                <a:close/>
                <a:moveTo>
                  <a:pt x="5907073" y="5708785"/>
                </a:moveTo>
                <a:lnTo>
                  <a:pt x="5869741" y="5783136"/>
                </a:lnTo>
                <a:cubicBezTo>
                  <a:pt x="5858084" y="5809655"/>
                  <a:pt x="5848657" y="5836145"/>
                  <a:pt x="5842500" y="5863847"/>
                </a:cubicBezTo>
                <a:cubicBezTo>
                  <a:pt x="5785921" y="5947223"/>
                  <a:pt x="5733692" y="5981849"/>
                  <a:pt x="5690433" y="6081162"/>
                </a:cubicBezTo>
                <a:cubicBezTo>
                  <a:pt x="5680683" y="6080287"/>
                  <a:pt x="5669193" y="6098913"/>
                  <a:pt x="5663883" y="6103351"/>
                </a:cubicBezTo>
                <a:lnTo>
                  <a:pt x="5636415" y="6152111"/>
                </a:lnTo>
                <a:lnTo>
                  <a:pt x="5637318" y="6151784"/>
                </a:lnTo>
                <a:cubicBezTo>
                  <a:pt x="5630397" y="6165631"/>
                  <a:pt x="5624342" y="6178180"/>
                  <a:pt x="5618612" y="6190081"/>
                </a:cubicBezTo>
                <a:lnTo>
                  <a:pt x="5611094" y="6205514"/>
                </a:lnTo>
                <a:lnTo>
                  <a:pt x="5619596" y="6194628"/>
                </a:lnTo>
                <a:cubicBezTo>
                  <a:pt x="5624904" y="6187044"/>
                  <a:pt x="5630569" y="6177954"/>
                  <a:pt x="5636991" y="6166061"/>
                </a:cubicBezTo>
                <a:cubicBezTo>
                  <a:pt x="5643774" y="6164691"/>
                  <a:pt x="5645145" y="6171478"/>
                  <a:pt x="5657339" y="6161951"/>
                </a:cubicBezTo>
                <a:cubicBezTo>
                  <a:pt x="5651927" y="6170107"/>
                  <a:pt x="5660082" y="6175522"/>
                  <a:pt x="5638432" y="6208150"/>
                </a:cubicBezTo>
                <a:cubicBezTo>
                  <a:pt x="5666863" y="6174154"/>
                  <a:pt x="5692554" y="6126583"/>
                  <a:pt x="5718245" y="6079013"/>
                </a:cubicBezTo>
                <a:cubicBezTo>
                  <a:pt x="5745305" y="6038231"/>
                  <a:pt x="5770995" y="5990662"/>
                  <a:pt x="5802168" y="5970237"/>
                </a:cubicBezTo>
                <a:cubicBezTo>
                  <a:pt x="5833200" y="5879207"/>
                  <a:pt x="5877868" y="5820741"/>
                  <a:pt x="5917053" y="5735129"/>
                </a:cubicBezTo>
                <a:cubicBezTo>
                  <a:pt x="5923764" y="5698455"/>
                  <a:pt x="5887250" y="5762338"/>
                  <a:pt x="5902116" y="5731083"/>
                </a:cubicBezTo>
                <a:close/>
                <a:moveTo>
                  <a:pt x="5917201" y="5634092"/>
                </a:moveTo>
                <a:lnTo>
                  <a:pt x="5891750" y="5667883"/>
                </a:lnTo>
                <a:cubicBezTo>
                  <a:pt x="5851164" y="5717451"/>
                  <a:pt x="5813675" y="5755549"/>
                  <a:pt x="5781231" y="5830035"/>
                </a:cubicBezTo>
                <a:cubicBezTo>
                  <a:pt x="5776356" y="5829597"/>
                  <a:pt x="5771046" y="5834035"/>
                  <a:pt x="5766290" y="5839137"/>
                </a:cubicBezTo>
                <a:lnTo>
                  <a:pt x="5764238" y="5841451"/>
                </a:lnTo>
                <a:lnTo>
                  <a:pt x="5588834" y="6142779"/>
                </a:lnTo>
                <a:lnTo>
                  <a:pt x="5549933" y="6201116"/>
                </a:lnTo>
                <a:lnTo>
                  <a:pt x="5547357" y="6207173"/>
                </a:lnTo>
                <a:lnTo>
                  <a:pt x="5529789" y="6231324"/>
                </a:lnTo>
                <a:lnTo>
                  <a:pt x="5464244" y="6329615"/>
                </a:lnTo>
                <a:lnTo>
                  <a:pt x="5402037" y="6435651"/>
                </a:lnTo>
                <a:cubicBezTo>
                  <a:pt x="5402037" y="6435651"/>
                  <a:pt x="5402037" y="6435651"/>
                  <a:pt x="5408957" y="6435651"/>
                </a:cubicBezTo>
                <a:cubicBezTo>
                  <a:pt x="5408957" y="6428728"/>
                  <a:pt x="5415877" y="6421804"/>
                  <a:pt x="5422798" y="6428728"/>
                </a:cubicBezTo>
                <a:lnTo>
                  <a:pt x="5421385" y="6432963"/>
                </a:lnTo>
                <a:lnTo>
                  <a:pt x="5408956" y="6449499"/>
                </a:lnTo>
                <a:cubicBezTo>
                  <a:pt x="5415877" y="6449499"/>
                  <a:pt x="5415877" y="6449499"/>
                  <a:pt x="5415877" y="6449499"/>
                </a:cubicBezTo>
                <a:lnTo>
                  <a:pt x="5421385" y="6432963"/>
                </a:lnTo>
                <a:lnTo>
                  <a:pt x="5487674" y="6344780"/>
                </a:lnTo>
                <a:lnTo>
                  <a:pt x="5495039" y="6334691"/>
                </a:lnTo>
                <a:lnTo>
                  <a:pt x="5485269" y="6342855"/>
                </a:lnTo>
                <a:cubicBezTo>
                  <a:pt x="5480829" y="6337541"/>
                  <a:pt x="5480829" y="6337541"/>
                  <a:pt x="5480829" y="6337541"/>
                </a:cubicBezTo>
                <a:cubicBezTo>
                  <a:pt x="5482568" y="6318042"/>
                  <a:pt x="5499368" y="6294978"/>
                  <a:pt x="5525918" y="6272793"/>
                </a:cubicBezTo>
                <a:cubicBezTo>
                  <a:pt x="5548027" y="6245292"/>
                  <a:pt x="5570136" y="6217791"/>
                  <a:pt x="5577186" y="6193853"/>
                </a:cubicBezTo>
                <a:cubicBezTo>
                  <a:pt x="5585150" y="6187197"/>
                  <a:pt x="5591787" y="6181650"/>
                  <a:pt x="5598425" y="6176103"/>
                </a:cubicBezTo>
                <a:lnTo>
                  <a:pt x="5613302" y="6163670"/>
                </a:lnTo>
                <a:lnTo>
                  <a:pt x="5616665" y="6159249"/>
                </a:lnTo>
                <a:lnTo>
                  <a:pt x="5619814" y="6158111"/>
                </a:lnTo>
                <a:lnTo>
                  <a:pt x="5641844" y="6122335"/>
                </a:lnTo>
                <a:cubicBezTo>
                  <a:pt x="5660984" y="6091112"/>
                  <a:pt x="5672914" y="6070992"/>
                  <a:pt x="5694784" y="6032412"/>
                </a:cubicBezTo>
                <a:cubicBezTo>
                  <a:pt x="5698354" y="6047475"/>
                  <a:pt x="5711583" y="6009349"/>
                  <a:pt x="5727512" y="5996037"/>
                </a:cubicBezTo>
                <a:cubicBezTo>
                  <a:pt x="5733692" y="5981849"/>
                  <a:pt x="5736302" y="5952599"/>
                  <a:pt x="5723942" y="5980974"/>
                </a:cubicBezTo>
                <a:cubicBezTo>
                  <a:pt x="5743352" y="5928661"/>
                  <a:pt x="5783130" y="5868347"/>
                  <a:pt x="5822911" y="5808034"/>
                </a:cubicBezTo>
                <a:cubicBezTo>
                  <a:pt x="5840579" y="5775220"/>
                  <a:pt x="5859358" y="5743736"/>
                  <a:pt x="5877583" y="5711587"/>
                </a:cubicBezTo>
                <a:close/>
                <a:moveTo>
                  <a:pt x="6242698" y="5517691"/>
                </a:moveTo>
                <a:cubicBezTo>
                  <a:pt x="6235812" y="5552099"/>
                  <a:pt x="6228924" y="5607154"/>
                  <a:pt x="6208261" y="5662208"/>
                </a:cubicBezTo>
                <a:cubicBezTo>
                  <a:pt x="6187600" y="5717261"/>
                  <a:pt x="6166938" y="5758552"/>
                  <a:pt x="6146276" y="5765433"/>
                </a:cubicBezTo>
                <a:cubicBezTo>
                  <a:pt x="6153164" y="5765433"/>
                  <a:pt x="6153164" y="5765433"/>
                  <a:pt x="6153163" y="5772316"/>
                </a:cubicBezTo>
                <a:cubicBezTo>
                  <a:pt x="6146276" y="5779197"/>
                  <a:pt x="6146274" y="5792962"/>
                  <a:pt x="6139388" y="5792960"/>
                </a:cubicBezTo>
                <a:cubicBezTo>
                  <a:pt x="6139388" y="5792960"/>
                  <a:pt x="6139387" y="5799843"/>
                  <a:pt x="6132502" y="5799841"/>
                </a:cubicBezTo>
                <a:lnTo>
                  <a:pt x="6139387" y="5799843"/>
                </a:lnTo>
                <a:cubicBezTo>
                  <a:pt x="6153163" y="5813605"/>
                  <a:pt x="6125611" y="5854896"/>
                  <a:pt x="6098063" y="5903069"/>
                </a:cubicBezTo>
                <a:cubicBezTo>
                  <a:pt x="6098064" y="5905363"/>
                  <a:pt x="6098064" y="5907656"/>
                  <a:pt x="6098064" y="5909950"/>
                </a:cubicBezTo>
                <a:cubicBezTo>
                  <a:pt x="6104951" y="5909952"/>
                  <a:pt x="6104951" y="5909952"/>
                  <a:pt x="6098065" y="5916833"/>
                </a:cubicBezTo>
                <a:lnTo>
                  <a:pt x="6098065" y="5923714"/>
                </a:lnTo>
                <a:lnTo>
                  <a:pt x="6091178" y="5923714"/>
                </a:lnTo>
                <a:lnTo>
                  <a:pt x="6098065" y="5930597"/>
                </a:lnTo>
                <a:cubicBezTo>
                  <a:pt x="6091178" y="5944360"/>
                  <a:pt x="6098064" y="5951241"/>
                  <a:pt x="6084290" y="5985651"/>
                </a:cubicBezTo>
                <a:cubicBezTo>
                  <a:pt x="6098065" y="5985649"/>
                  <a:pt x="6111840" y="5944360"/>
                  <a:pt x="6118727" y="5965005"/>
                </a:cubicBezTo>
                <a:cubicBezTo>
                  <a:pt x="6115284" y="5971886"/>
                  <a:pt x="6115284" y="5975328"/>
                  <a:pt x="6115283" y="5978768"/>
                </a:cubicBezTo>
                <a:lnTo>
                  <a:pt x="6113562" y="5985649"/>
                </a:lnTo>
                <a:lnTo>
                  <a:pt x="6111840" y="5985651"/>
                </a:lnTo>
                <a:lnTo>
                  <a:pt x="6111840" y="5992530"/>
                </a:lnTo>
                <a:lnTo>
                  <a:pt x="6113562" y="5985649"/>
                </a:lnTo>
                <a:lnTo>
                  <a:pt x="6118727" y="5985649"/>
                </a:lnTo>
                <a:lnTo>
                  <a:pt x="6118727" y="5992532"/>
                </a:lnTo>
                <a:lnTo>
                  <a:pt x="6118727" y="5999413"/>
                </a:lnTo>
                <a:cubicBezTo>
                  <a:pt x="6111840" y="6006295"/>
                  <a:pt x="6104952" y="6020059"/>
                  <a:pt x="6098065" y="6033823"/>
                </a:cubicBezTo>
                <a:lnTo>
                  <a:pt x="6091178" y="6040704"/>
                </a:lnTo>
                <a:cubicBezTo>
                  <a:pt x="6091178" y="6040704"/>
                  <a:pt x="6091178" y="6047587"/>
                  <a:pt x="6084290" y="6054467"/>
                </a:cubicBezTo>
                <a:lnTo>
                  <a:pt x="6077403" y="6061350"/>
                </a:lnTo>
                <a:cubicBezTo>
                  <a:pt x="6077403" y="6054467"/>
                  <a:pt x="6077403" y="6054467"/>
                  <a:pt x="6084290" y="6047585"/>
                </a:cubicBezTo>
                <a:cubicBezTo>
                  <a:pt x="6084290" y="6047585"/>
                  <a:pt x="6084290" y="6040704"/>
                  <a:pt x="6091178" y="6033821"/>
                </a:cubicBezTo>
                <a:cubicBezTo>
                  <a:pt x="6077403" y="6047585"/>
                  <a:pt x="6070516" y="6061350"/>
                  <a:pt x="6056740" y="6068231"/>
                </a:cubicBezTo>
                <a:lnTo>
                  <a:pt x="6036078" y="6047587"/>
                </a:lnTo>
                <a:cubicBezTo>
                  <a:pt x="5987867" y="6150811"/>
                  <a:pt x="5953431" y="6233393"/>
                  <a:pt x="5884558" y="6329737"/>
                </a:cubicBezTo>
                <a:cubicBezTo>
                  <a:pt x="5884558" y="6336619"/>
                  <a:pt x="5884558" y="6336619"/>
                  <a:pt x="5877670" y="6343502"/>
                </a:cubicBezTo>
                <a:lnTo>
                  <a:pt x="5870783" y="6350383"/>
                </a:lnTo>
                <a:cubicBezTo>
                  <a:pt x="5857007" y="6384793"/>
                  <a:pt x="5829458" y="6426082"/>
                  <a:pt x="5801910" y="6460490"/>
                </a:cubicBezTo>
                <a:cubicBezTo>
                  <a:pt x="5788135" y="6494900"/>
                  <a:pt x="5760585" y="6549953"/>
                  <a:pt x="5719261" y="6598128"/>
                </a:cubicBezTo>
                <a:cubicBezTo>
                  <a:pt x="5684825" y="6653181"/>
                  <a:pt x="5643500" y="6701354"/>
                  <a:pt x="5615952" y="6728880"/>
                </a:cubicBezTo>
                <a:cubicBezTo>
                  <a:pt x="5591846" y="6759847"/>
                  <a:pt x="5566018" y="6792535"/>
                  <a:pt x="5540191" y="6825223"/>
                </a:cubicBezTo>
                <a:lnTo>
                  <a:pt x="5514417" y="6858000"/>
                </a:lnTo>
                <a:lnTo>
                  <a:pt x="5432172" y="6858000"/>
                </a:lnTo>
                <a:lnTo>
                  <a:pt x="5485092" y="6818343"/>
                </a:lnTo>
                <a:lnTo>
                  <a:pt x="5498867" y="6832106"/>
                </a:lnTo>
                <a:cubicBezTo>
                  <a:pt x="5512642" y="6818343"/>
                  <a:pt x="5533303" y="6797699"/>
                  <a:pt x="5547078" y="6777051"/>
                </a:cubicBezTo>
                <a:lnTo>
                  <a:pt x="5540191" y="6777052"/>
                </a:lnTo>
                <a:cubicBezTo>
                  <a:pt x="5540191" y="6783935"/>
                  <a:pt x="5533304" y="6790816"/>
                  <a:pt x="5533303" y="6783935"/>
                </a:cubicBezTo>
                <a:lnTo>
                  <a:pt x="5533304" y="6777052"/>
                </a:lnTo>
                <a:cubicBezTo>
                  <a:pt x="5526416" y="6777052"/>
                  <a:pt x="5512641" y="6797699"/>
                  <a:pt x="5512641" y="6783935"/>
                </a:cubicBezTo>
                <a:cubicBezTo>
                  <a:pt x="5526416" y="6756405"/>
                  <a:pt x="5533304" y="6763288"/>
                  <a:pt x="5547078" y="6742645"/>
                </a:cubicBezTo>
                <a:lnTo>
                  <a:pt x="5547077" y="6735761"/>
                </a:lnTo>
                <a:lnTo>
                  <a:pt x="5553964" y="6735759"/>
                </a:lnTo>
                <a:cubicBezTo>
                  <a:pt x="5553965" y="6728877"/>
                  <a:pt x="5560853" y="6721997"/>
                  <a:pt x="5560853" y="6721997"/>
                </a:cubicBezTo>
                <a:lnTo>
                  <a:pt x="5567740" y="6721999"/>
                </a:lnTo>
                <a:cubicBezTo>
                  <a:pt x="5574627" y="6701353"/>
                  <a:pt x="5595289" y="6666943"/>
                  <a:pt x="5615951" y="6639417"/>
                </a:cubicBezTo>
                <a:cubicBezTo>
                  <a:pt x="5643501" y="6611890"/>
                  <a:pt x="5664163" y="6591243"/>
                  <a:pt x="5677937" y="6591244"/>
                </a:cubicBezTo>
                <a:lnTo>
                  <a:pt x="5684824" y="6584361"/>
                </a:lnTo>
                <a:cubicBezTo>
                  <a:pt x="5684825" y="6577480"/>
                  <a:pt x="5691712" y="6570599"/>
                  <a:pt x="5698599" y="6570599"/>
                </a:cubicBezTo>
                <a:lnTo>
                  <a:pt x="5698600" y="6577480"/>
                </a:lnTo>
                <a:lnTo>
                  <a:pt x="5691712" y="6584363"/>
                </a:lnTo>
                <a:lnTo>
                  <a:pt x="5691711" y="6591244"/>
                </a:lnTo>
                <a:cubicBezTo>
                  <a:pt x="5712373" y="6563718"/>
                  <a:pt x="5705487" y="6563719"/>
                  <a:pt x="5719261" y="6543072"/>
                </a:cubicBezTo>
                <a:lnTo>
                  <a:pt x="5712373" y="6549953"/>
                </a:lnTo>
                <a:lnTo>
                  <a:pt x="5712373" y="6543070"/>
                </a:lnTo>
                <a:lnTo>
                  <a:pt x="5712374" y="6536189"/>
                </a:lnTo>
                <a:cubicBezTo>
                  <a:pt x="5712374" y="6536189"/>
                  <a:pt x="5705486" y="6549955"/>
                  <a:pt x="5698599" y="6543072"/>
                </a:cubicBezTo>
                <a:cubicBezTo>
                  <a:pt x="5712374" y="6522426"/>
                  <a:pt x="5726148" y="6501781"/>
                  <a:pt x="5733036" y="6508664"/>
                </a:cubicBezTo>
                <a:lnTo>
                  <a:pt x="5739923" y="6501783"/>
                </a:lnTo>
                <a:cubicBezTo>
                  <a:pt x="5743368" y="6501782"/>
                  <a:pt x="5745089" y="6500061"/>
                  <a:pt x="5745949" y="6498341"/>
                </a:cubicBezTo>
                <a:lnTo>
                  <a:pt x="5746479" y="6496223"/>
                </a:lnTo>
                <a:lnTo>
                  <a:pt x="5774791" y="6472212"/>
                </a:lnTo>
                <a:cubicBezTo>
                  <a:pt x="5808367" y="6438984"/>
                  <a:pt x="5838069" y="6395114"/>
                  <a:pt x="5863896" y="6343502"/>
                </a:cubicBezTo>
                <a:lnTo>
                  <a:pt x="5870782" y="6336621"/>
                </a:lnTo>
                <a:cubicBezTo>
                  <a:pt x="5870783" y="6329737"/>
                  <a:pt x="5877670" y="6322854"/>
                  <a:pt x="5877670" y="6322854"/>
                </a:cubicBezTo>
                <a:lnTo>
                  <a:pt x="5877670" y="6329736"/>
                </a:lnTo>
                <a:cubicBezTo>
                  <a:pt x="5882836" y="6314253"/>
                  <a:pt x="5891875" y="6291028"/>
                  <a:pt x="5896073" y="6274575"/>
                </a:cubicBezTo>
                <a:lnTo>
                  <a:pt x="5897128" y="6268192"/>
                </a:lnTo>
                <a:lnTo>
                  <a:pt x="5897471" y="6267801"/>
                </a:lnTo>
                <a:cubicBezTo>
                  <a:pt x="5898332" y="6266081"/>
                  <a:pt x="5898331" y="6264361"/>
                  <a:pt x="5898331" y="6260920"/>
                </a:cubicBezTo>
                <a:lnTo>
                  <a:pt x="5897128" y="6268192"/>
                </a:lnTo>
                <a:lnTo>
                  <a:pt x="5891445" y="6274682"/>
                </a:lnTo>
                <a:lnTo>
                  <a:pt x="5884558" y="6274684"/>
                </a:lnTo>
                <a:cubicBezTo>
                  <a:pt x="5884558" y="6267801"/>
                  <a:pt x="5884558" y="6267801"/>
                  <a:pt x="5891444" y="6260922"/>
                </a:cubicBezTo>
                <a:lnTo>
                  <a:pt x="5891445" y="6258416"/>
                </a:lnTo>
                <a:lnTo>
                  <a:pt x="5894028" y="6254899"/>
                </a:lnTo>
                <a:cubicBezTo>
                  <a:pt x="5896610" y="6252317"/>
                  <a:pt x="5898332" y="6250597"/>
                  <a:pt x="5898332" y="6247155"/>
                </a:cubicBezTo>
                <a:lnTo>
                  <a:pt x="5891444" y="6254039"/>
                </a:lnTo>
                <a:lnTo>
                  <a:pt x="5891445" y="6258416"/>
                </a:lnTo>
                <a:lnTo>
                  <a:pt x="5884558" y="6267801"/>
                </a:lnTo>
                <a:cubicBezTo>
                  <a:pt x="5912107" y="6178338"/>
                  <a:pt x="5987867" y="6081995"/>
                  <a:pt x="6022303" y="5992532"/>
                </a:cubicBezTo>
                <a:cubicBezTo>
                  <a:pt x="6029192" y="5992532"/>
                  <a:pt x="6042966" y="5965005"/>
                  <a:pt x="6049854" y="5958122"/>
                </a:cubicBezTo>
                <a:cubicBezTo>
                  <a:pt x="6042966" y="5958122"/>
                  <a:pt x="6042966" y="5958122"/>
                  <a:pt x="6042968" y="5944358"/>
                </a:cubicBezTo>
                <a:cubicBezTo>
                  <a:pt x="6042968" y="5944358"/>
                  <a:pt x="6049853" y="5944360"/>
                  <a:pt x="6049853" y="5937477"/>
                </a:cubicBezTo>
                <a:cubicBezTo>
                  <a:pt x="6049853" y="5930595"/>
                  <a:pt x="6056743" y="5930595"/>
                  <a:pt x="6056739" y="5923714"/>
                </a:cubicBezTo>
                <a:cubicBezTo>
                  <a:pt x="6077401" y="5872101"/>
                  <a:pt x="6094190" y="5851455"/>
                  <a:pt x="6110010" y="5829842"/>
                </a:cubicBezTo>
                <a:lnTo>
                  <a:pt x="6122376" y="5811522"/>
                </a:lnTo>
                <a:lnTo>
                  <a:pt x="6124752" y="5810165"/>
                </a:lnTo>
                <a:cubicBezTo>
                  <a:pt x="6125613" y="5808444"/>
                  <a:pt x="6125614" y="5806724"/>
                  <a:pt x="6125614" y="5806724"/>
                </a:cubicBezTo>
                <a:lnTo>
                  <a:pt x="6122376" y="5811522"/>
                </a:lnTo>
                <a:lnTo>
                  <a:pt x="6118726" y="5813605"/>
                </a:lnTo>
                <a:cubicBezTo>
                  <a:pt x="6118726" y="5813605"/>
                  <a:pt x="6111839" y="5813605"/>
                  <a:pt x="6111839" y="5806722"/>
                </a:cubicBezTo>
                <a:lnTo>
                  <a:pt x="6118725" y="5799843"/>
                </a:lnTo>
                <a:cubicBezTo>
                  <a:pt x="6118726" y="5797549"/>
                  <a:pt x="6118725" y="5795254"/>
                  <a:pt x="6118726" y="5792960"/>
                </a:cubicBezTo>
                <a:cubicBezTo>
                  <a:pt x="6118727" y="5758552"/>
                  <a:pt x="6160050" y="5675970"/>
                  <a:pt x="6180713" y="5682851"/>
                </a:cubicBezTo>
                <a:cubicBezTo>
                  <a:pt x="6194488" y="5634682"/>
                  <a:pt x="6215149" y="5558980"/>
                  <a:pt x="6242698" y="5517691"/>
                </a:cubicBezTo>
                <a:close/>
                <a:moveTo>
                  <a:pt x="6031724" y="5503741"/>
                </a:moveTo>
                <a:lnTo>
                  <a:pt x="6030787" y="5503894"/>
                </a:lnTo>
                <a:cubicBezTo>
                  <a:pt x="6022529" y="5508681"/>
                  <a:pt x="6009423" y="5521326"/>
                  <a:pt x="6006746" y="5510028"/>
                </a:cubicBezTo>
                <a:cubicBezTo>
                  <a:pt x="5991077" y="5547935"/>
                  <a:pt x="5974518" y="5582076"/>
                  <a:pt x="5958107" y="5613697"/>
                </a:cubicBezTo>
                <a:lnTo>
                  <a:pt x="5918354" y="5687414"/>
                </a:lnTo>
                <a:lnTo>
                  <a:pt x="5923128" y="5688762"/>
                </a:lnTo>
                <a:cubicBezTo>
                  <a:pt x="5933239" y="5686389"/>
                  <a:pt x="5945430" y="5674655"/>
                  <a:pt x="5945484" y="5701131"/>
                </a:cubicBezTo>
                <a:cubicBezTo>
                  <a:pt x="5967133" y="5668507"/>
                  <a:pt x="5990082" y="5607363"/>
                  <a:pt x="6002207" y="5562534"/>
                </a:cubicBezTo>
                <a:close/>
                <a:moveTo>
                  <a:pt x="4900498" y="5370762"/>
                </a:moveTo>
                <a:cubicBezTo>
                  <a:pt x="4900541" y="5370954"/>
                  <a:pt x="4900584" y="5371147"/>
                  <a:pt x="4900627" y="5371339"/>
                </a:cubicBezTo>
                <a:cubicBezTo>
                  <a:pt x="4898519" y="5376610"/>
                  <a:pt x="4894301" y="5382936"/>
                  <a:pt x="4890083" y="5387153"/>
                </a:cubicBezTo>
                <a:close/>
                <a:moveTo>
                  <a:pt x="6059700" y="5339561"/>
                </a:moveTo>
                <a:lnTo>
                  <a:pt x="6048904" y="5362569"/>
                </a:lnTo>
                <a:cubicBezTo>
                  <a:pt x="6016082" y="5425810"/>
                  <a:pt x="5983851" y="5478970"/>
                  <a:pt x="5960539" y="5532008"/>
                </a:cubicBezTo>
                <a:lnTo>
                  <a:pt x="5934065" y="5610445"/>
                </a:lnTo>
                <a:lnTo>
                  <a:pt x="5937012" y="5610037"/>
                </a:lnTo>
                <a:cubicBezTo>
                  <a:pt x="5940222" y="5608483"/>
                  <a:pt x="5943987" y="5607592"/>
                  <a:pt x="5948427" y="5612905"/>
                </a:cubicBezTo>
                <a:cubicBezTo>
                  <a:pt x="5985506" y="5527779"/>
                  <a:pt x="6012925" y="5495840"/>
                  <a:pt x="6012835" y="5441778"/>
                </a:cubicBezTo>
                <a:cubicBezTo>
                  <a:pt x="6035815" y="5404527"/>
                  <a:pt x="6038424" y="5375275"/>
                  <a:pt x="6060534" y="5347774"/>
                </a:cubicBezTo>
                <a:close/>
                <a:moveTo>
                  <a:pt x="5092541" y="5302798"/>
                </a:moveTo>
                <a:cubicBezTo>
                  <a:pt x="5100976" y="5311232"/>
                  <a:pt x="5092540" y="5319670"/>
                  <a:pt x="5084105" y="5311234"/>
                </a:cubicBezTo>
                <a:cubicBezTo>
                  <a:pt x="5092539" y="5311234"/>
                  <a:pt x="5092539" y="5311234"/>
                  <a:pt x="5092541" y="5302798"/>
                </a:cubicBezTo>
                <a:close/>
                <a:moveTo>
                  <a:pt x="4274497" y="5281926"/>
                </a:moveTo>
                <a:lnTo>
                  <a:pt x="4273967" y="5284044"/>
                </a:lnTo>
                <a:cubicBezTo>
                  <a:pt x="4273105" y="5285765"/>
                  <a:pt x="4271385" y="5287485"/>
                  <a:pt x="4267941" y="5287486"/>
                </a:cubicBezTo>
                <a:close/>
                <a:moveTo>
                  <a:pt x="6147025" y="5207320"/>
                </a:moveTo>
                <a:lnTo>
                  <a:pt x="6127664" y="5251775"/>
                </a:lnTo>
                <a:lnTo>
                  <a:pt x="6127242" y="5251844"/>
                </a:lnTo>
                <a:lnTo>
                  <a:pt x="6127919" y="5262990"/>
                </a:lnTo>
                <a:lnTo>
                  <a:pt x="6131360" y="5253356"/>
                </a:lnTo>
                <a:close/>
                <a:moveTo>
                  <a:pt x="5028123" y="5195433"/>
                </a:moveTo>
                <a:lnTo>
                  <a:pt x="5025054" y="5201570"/>
                </a:lnTo>
                <a:lnTo>
                  <a:pt x="5025055" y="5210004"/>
                </a:lnTo>
                <a:lnTo>
                  <a:pt x="5016618" y="5218441"/>
                </a:lnTo>
                <a:cubicBezTo>
                  <a:pt x="5016618" y="5210006"/>
                  <a:pt x="5025054" y="5201570"/>
                  <a:pt x="5016619" y="5201568"/>
                </a:cubicBezTo>
                <a:close/>
                <a:moveTo>
                  <a:pt x="5038512" y="5179677"/>
                </a:moveTo>
                <a:lnTo>
                  <a:pt x="5030458" y="5194189"/>
                </a:lnTo>
                <a:lnTo>
                  <a:pt x="5028123" y="5195433"/>
                </a:lnTo>
                <a:lnTo>
                  <a:pt x="5033492" y="5184698"/>
                </a:lnTo>
                <a:close/>
                <a:moveTo>
                  <a:pt x="5051826" y="5150955"/>
                </a:moveTo>
                <a:lnTo>
                  <a:pt x="5058797" y="5150956"/>
                </a:lnTo>
                <a:cubicBezTo>
                  <a:pt x="5050363" y="5159393"/>
                  <a:pt x="5041926" y="5167825"/>
                  <a:pt x="5041926" y="5176263"/>
                </a:cubicBezTo>
                <a:lnTo>
                  <a:pt x="5038512" y="5179677"/>
                </a:lnTo>
                <a:lnTo>
                  <a:pt x="5045089" y="5167825"/>
                </a:lnTo>
                <a:close/>
                <a:moveTo>
                  <a:pt x="5057164" y="5137575"/>
                </a:moveTo>
                <a:lnTo>
                  <a:pt x="5051826" y="5150955"/>
                </a:lnTo>
                <a:lnTo>
                  <a:pt x="5050362" y="5150956"/>
                </a:lnTo>
                <a:close/>
                <a:moveTo>
                  <a:pt x="4431848" y="5083476"/>
                </a:moveTo>
                <a:lnTo>
                  <a:pt x="4414009" y="5091602"/>
                </a:lnTo>
                <a:lnTo>
                  <a:pt x="4405686" y="5115441"/>
                </a:lnTo>
                <a:lnTo>
                  <a:pt x="4405685" y="5108559"/>
                </a:lnTo>
                <a:cubicBezTo>
                  <a:pt x="4405685" y="5108559"/>
                  <a:pt x="4398800" y="5115440"/>
                  <a:pt x="4398800" y="5122323"/>
                </a:cubicBezTo>
                <a:cubicBezTo>
                  <a:pt x="4391913" y="5122321"/>
                  <a:pt x="4391913" y="5129203"/>
                  <a:pt x="4391913" y="5129203"/>
                </a:cubicBezTo>
                <a:cubicBezTo>
                  <a:pt x="4366085" y="5180817"/>
                  <a:pt x="4336384" y="5224688"/>
                  <a:pt x="4302808" y="5257916"/>
                </a:cubicBezTo>
                <a:lnTo>
                  <a:pt x="4274497" y="5281926"/>
                </a:lnTo>
                <a:cubicBezTo>
                  <a:pt x="4274606" y="5281485"/>
                  <a:pt x="4274718" y="5281045"/>
                  <a:pt x="4274828" y="5280603"/>
                </a:cubicBezTo>
                <a:lnTo>
                  <a:pt x="4267941" y="5273721"/>
                </a:lnTo>
                <a:lnTo>
                  <a:pt x="4267941" y="5280603"/>
                </a:lnTo>
                <a:lnTo>
                  <a:pt x="4267941" y="5287486"/>
                </a:lnTo>
                <a:cubicBezTo>
                  <a:pt x="4261052" y="5287486"/>
                  <a:pt x="4261052" y="5294367"/>
                  <a:pt x="4261052" y="5294367"/>
                </a:cubicBezTo>
                <a:cubicBezTo>
                  <a:pt x="4254166" y="5287484"/>
                  <a:pt x="4240390" y="5308129"/>
                  <a:pt x="4226617" y="5328775"/>
                </a:cubicBezTo>
                <a:cubicBezTo>
                  <a:pt x="4233504" y="5335658"/>
                  <a:pt x="4240390" y="5321894"/>
                  <a:pt x="4240390" y="5321894"/>
                </a:cubicBezTo>
                <a:lnTo>
                  <a:pt x="4240389" y="5328775"/>
                </a:lnTo>
                <a:lnTo>
                  <a:pt x="4240390" y="5335658"/>
                </a:lnTo>
                <a:lnTo>
                  <a:pt x="4247279" y="5328773"/>
                </a:lnTo>
                <a:cubicBezTo>
                  <a:pt x="4233504" y="5349420"/>
                  <a:pt x="4240389" y="5349418"/>
                  <a:pt x="4219728" y="5376947"/>
                </a:cubicBezTo>
                <a:lnTo>
                  <a:pt x="4219727" y="5370066"/>
                </a:lnTo>
                <a:lnTo>
                  <a:pt x="4226616" y="5363185"/>
                </a:lnTo>
                <a:lnTo>
                  <a:pt x="4226617" y="5356304"/>
                </a:lnTo>
                <a:cubicBezTo>
                  <a:pt x="4219728" y="5356302"/>
                  <a:pt x="4212841" y="5363185"/>
                  <a:pt x="4212842" y="5370066"/>
                </a:cubicBezTo>
                <a:cubicBezTo>
                  <a:pt x="4212842" y="5370066"/>
                  <a:pt x="4205955" y="5370066"/>
                  <a:pt x="4205955" y="5376946"/>
                </a:cubicBezTo>
                <a:cubicBezTo>
                  <a:pt x="4192180" y="5376946"/>
                  <a:pt x="4171517" y="5397591"/>
                  <a:pt x="4143968" y="5425119"/>
                </a:cubicBezTo>
                <a:cubicBezTo>
                  <a:pt x="4133638" y="5438882"/>
                  <a:pt x="4123306" y="5454368"/>
                  <a:pt x="4114698" y="5468991"/>
                </a:cubicBezTo>
                <a:lnTo>
                  <a:pt x="4106774" y="5485182"/>
                </a:lnTo>
                <a:cubicBezTo>
                  <a:pt x="4106494" y="5496768"/>
                  <a:pt x="4106214" y="5508354"/>
                  <a:pt x="4105934" y="5519940"/>
                </a:cubicBezTo>
                <a:cubicBezTo>
                  <a:pt x="4100502" y="5538609"/>
                  <a:pt x="4090414" y="5554501"/>
                  <a:pt x="4076469" y="5566880"/>
                </a:cubicBezTo>
                <a:lnTo>
                  <a:pt x="4038190" y="5604898"/>
                </a:lnTo>
                <a:lnTo>
                  <a:pt x="4036241" y="5607124"/>
                </a:lnTo>
                <a:lnTo>
                  <a:pt x="4050421" y="5633545"/>
                </a:lnTo>
                <a:lnTo>
                  <a:pt x="4143968" y="5514583"/>
                </a:lnTo>
                <a:cubicBezTo>
                  <a:pt x="4171518" y="5487054"/>
                  <a:pt x="4212841" y="5438884"/>
                  <a:pt x="4247279" y="5383830"/>
                </a:cubicBezTo>
                <a:cubicBezTo>
                  <a:pt x="4288602" y="5335658"/>
                  <a:pt x="4316152" y="5280601"/>
                  <a:pt x="4329927" y="5246195"/>
                </a:cubicBezTo>
                <a:cubicBezTo>
                  <a:pt x="4357475" y="5211785"/>
                  <a:pt x="4385024" y="5170496"/>
                  <a:pt x="4398800" y="5136086"/>
                </a:cubicBezTo>
                <a:cubicBezTo>
                  <a:pt x="4398800" y="5136086"/>
                  <a:pt x="4405686" y="5136084"/>
                  <a:pt x="4405686" y="5129203"/>
                </a:cubicBezTo>
                <a:cubicBezTo>
                  <a:pt x="4412575" y="5122321"/>
                  <a:pt x="4412575" y="5122321"/>
                  <a:pt x="4412575" y="5115438"/>
                </a:cubicBezTo>
                <a:close/>
                <a:moveTo>
                  <a:pt x="4424641" y="5024444"/>
                </a:moveTo>
                <a:lnTo>
                  <a:pt x="4412574" y="5053506"/>
                </a:lnTo>
                <a:lnTo>
                  <a:pt x="4419461" y="5044121"/>
                </a:lnTo>
                <a:lnTo>
                  <a:pt x="4419461" y="5046624"/>
                </a:lnTo>
                <a:cubicBezTo>
                  <a:pt x="4412574" y="5053506"/>
                  <a:pt x="4412574" y="5053506"/>
                  <a:pt x="4412574" y="5060387"/>
                </a:cubicBezTo>
                <a:lnTo>
                  <a:pt x="4416932" y="5060387"/>
                </a:lnTo>
                <a:lnTo>
                  <a:pt x="4420817" y="5042274"/>
                </a:lnTo>
                <a:lnTo>
                  <a:pt x="4419461" y="5044121"/>
                </a:lnTo>
                <a:lnTo>
                  <a:pt x="4419462" y="5039742"/>
                </a:lnTo>
                <a:lnTo>
                  <a:pt x="4421877" y="5037328"/>
                </a:lnTo>
                <a:close/>
                <a:moveTo>
                  <a:pt x="6184910" y="5000207"/>
                </a:moveTo>
                <a:lnTo>
                  <a:pt x="6182308" y="5002382"/>
                </a:lnTo>
                <a:lnTo>
                  <a:pt x="6184369" y="5004325"/>
                </a:lnTo>
                <a:lnTo>
                  <a:pt x="6185038" y="5003800"/>
                </a:lnTo>
                <a:close/>
                <a:moveTo>
                  <a:pt x="4530169" y="4904952"/>
                </a:moveTo>
                <a:lnTo>
                  <a:pt x="4471060" y="5018446"/>
                </a:lnTo>
                <a:lnTo>
                  <a:pt x="4496083" y="4976946"/>
                </a:lnTo>
                <a:close/>
                <a:moveTo>
                  <a:pt x="5279291" y="4811201"/>
                </a:moveTo>
                <a:cubicBezTo>
                  <a:pt x="5278903" y="4817600"/>
                  <a:pt x="5278514" y="4823999"/>
                  <a:pt x="5278126" y="4830398"/>
                </a:cubicBezTo>
                <a:lnTo>
                  <a:pt x="5278126" y="4821965"/>
                </a:lnTo>
                <a:lnTo>
                  <a:pt x="5278125" y="4813529"/>
                </a:lnTo>
                <a:close/>
                <a:moveTo>
                  <a:pt x="4639857" y="4771353"/>
                </a:moveTo>
                <a:lnTo>
                  <a:pt x="4641578" y="4771353"/>
                </a:lnTo>
                <a:lnTo>
                  <a:pt x="4639859" y="4778235"/>
                </a:lnTo>
                <a:cubicBezTo>
                  <a:pt x="4639858" y="4775941"/>
                  <a:pt x="4639858" y="4773647"/>
                  <a:pt x="4639857" y="4771353"/>
                </a:cubicBezTo>
                <a:close/>
                <a:moveTo>
                  <a:pt x="6300040" y="4758666"/>
                </a:moveTo>
                <a:lnTo>
                  <a:pt x="6294570" y="4787455"/>
                </a:lnTo>
                <a:lnTo>
                  <a:pt x="6297038" y="4785392"/>
                </a:lnTo>
                <a:cubicBezTo>
                  <a:pt x="6300781" y="4770985"/>
                  <a:pt x="6302097" y="4763118"/>
                  <a:pt x="6301896" y="4759338"/>
                </a:cubicBezTo>
                <a:close/>
                <a:moveTo>
                  <a:pt x="4624114" y="4714333"/>
                </a:moveTo>
                <a:lnTo>
                  <a:pt x="4608083" y="4755346"/>
                </a:lnTo>
                <a:lnTo>
                  <a:pt x="4566989" y="4834251"/>
                </a:lnTo>
                <a:lnTo>
                  <a:pt x="4579591" y="4838449"/>
                </a:lnTo>
                <a:cubicBezTo>
                  <a:pt x="4581313" y="4843611"/>
                  <a:pt x="4581316" y="4850494"/>
                  <a:pt x="4584759" y="4853934"/>
                </a:cubicBezTo>
                <a:cubicBezTo>
                  <a:pt x="4598533" y="4847051"/>
                  <a:pt x="4605421" y="4833288"/>
                  <a:pt x="4619195" y="4819526"/>
                </a:cubicBezTo>
                <a:cubicBezTo>
                  <a:pt x="4612308" y="4826405"/>
                  <a:pt x="4612310" y="4833285"/>
                  <a:pt x="4612310" y="4833285"/>
                </a:cubicBezTo>
                <a:cubicBezTo>
                  <a:pt x="4605419" y="4840171"/>
                  <a:pt x="4605419" y="4840171"/>
                  <a:pt x="4605419" y="4847052"/>
                </a:cubicBezTo>
                <a:cubicBezTo>
                  <a:pt x="4612307" y="4847051"/>
                  <a:pt x="4612308" y="4840169"/>
                  <a:pt x="4612308" y="4840169"/>
                </a:cubicBezTo>
                <a:cubicBezTo>
                  <a:pt x="4619195" y="4833288"/>
                  <a:pt x="4619195" y="4826408"/>
                  <a:pt x="4619195" y="4826408"/>
                </a:cubicBezTo>
                <a:lnTo>
                  <a:pt x="4626081" y="4819526"/>
                </a:lnTo>
                <a:cubicBezTo>
                  <a:pt x="4632969" y="4805761"/>
                  <a:pt x="4639857" y="4791997"/>
                  <a:pt x="4646742" y="4785116"/>
                </a:cubicBezTo>
                <a:lnTo>
                  <a:pt x="4646742" y="4778236"/>
                </a:lnTo>
                <a:lnTo>
                  <a:pt x="4646742" y="4771353"/>
                </a:lnTo>
                <a:lnTo>
                  <a:pt x="4641578" y="4771353"/>
                </a:lnTo>
                <a:lnTo>
                  <a:pt x="4643300" y="4764470"/>
                </a:lnTo>
                <a:cubicBezTo>
                  <a:pt x="4643300" y="4761032"/>
                  <a:pt x="4643300" y="4757588"/>
                  <a:pt x="4646744" y="4750706"/>
                </a:cubicBezTo>
                <a:cubicBezTo>
                  <a:pt x="4639857" y="4730062"/>
                  <a:pt x="4626083" y="4771351"/>
                  <a:pt x="4612308" y="4771353"/>
                </a:cubicBezTo>
                <a:cubicBezTo>
                  <a:pt x="4626083" y="4736944"/>
                  <a:pt x="4619194" y="4730062"/>
                  <a:pt x="4626081" y="4716301"/>
                </a:cubicBezTo>
                <a:close/>
                <a:moveTo>
                  <a:pt x="4626083" y="4709296"/>
                </a:moveTo>
                <a:cubicBezTo>
                  <a:pt x="4626067" y="4709336"/>
                  <a:pt x="4626052" y="4709378"/>
                  <a:pt x="4626036" y="4709417"/>
                </a:cubicBezTo>
                <a:lnTo>
                  <a:pt x="4626083" y="4709417"/>
                </a:lnTo>
                <a:close/>
                <a:moveTo>
                  <a:pt x="4669890" y="4597214"/>
                </a:moveTo>
                <a:lnTo>
                  <a:pt x="4652597" y="4641464"/>
                </a:lnTo>
                <a:lnTo>
                  <a:pt x="4662239" y="4624254"/>
                </a:lnTo>
                <a:cubicBezTo>
                  <a:pt x="4666546" y="4615223"/>
                  <a:pt x="4669558" y="4607264"/>
                  <a:pt x="4670635" y="4600705"/>
                </a:cubicBezTo>
                <a:close/>
                <a:moveTo>
                  <a:pt x="6312651" y="4449732"/>
                </a:moveTo>
                <a:lnTo>
                  <a:pt x="6267859" y="4610691"/>
                </a:lnTo>
                <a:cubicBezTo>
                  <a:pt x="6241042" y="4697704"/>
                  <a:pt x="6212145" y="4784388"/>
                  <a:pt x="6182372" y="4871073"/>
                </a:cubicBezTo>
                <a:cubicBezTo>
                  <a:pt x="6104876" y="5094353"/>
                  <a:pt x="6019006" y="5313199"/>
                  <a:pt x="5921253" y="5525765"/>
                </a:cubicBezTo>
                <a:lnTo>
                  <a:pt x="5877945" y="5612921"/>
                </a:lnTo>
                <a:lnTo>
                  <a:pt x="5913709" y="5556906"/>
                </a:lnTo>
                <a:cubicBezTo>
                  <a:pt x="5949047" y="5491279"/>
                  <a:pt x="5988825" y="5430967"/>
                  <a:pt x="6019724" y="5360027"/>
                </a:cubicBezTo>
                <a:cubicBezTo>
                  <a:pt x="6024165" y="5365339"/>
                  <a:pt x="6030345" y="5351151"/>
                  <a:pt x="6039225" y="5361777"/>
                </a:cubicBezTo>
                <a:lnTo>
                  <a:pt x="6048547" y="5341824"/>
                </a:lnTo>
                <a:lnTo>
                  <a:pt x="6046345" y="5341588"/>
                </a:lnTo>
                <a:cubicBezTo>
                  <a:pt x="6058704" y="5313213"/>
                  <a:pt x="6071063" y="5284837"/>
                  <a:pt x="6084294" y="5246712"/>
                </a:cubicBezTo>
                <a:lnTo>
                  <a:pt x="6089991" y="5252078"/>
                </a:lnTo>
                <a:lnTo>
                  <a:pt x="6098822" y="5228225"/>
                </a:lnTo>
                <a:cubicBezTo>
                  <a:pt x="6101958" y="5216299"/>
                  <a:pt x="6103654" y="5204166"/>
                  <a:pt x="6103633" y="5190650"/>
                </a:cubicBezTo>
                <a:cubicBezTo>
                  <a:pt x="6126613" y="5153399"/>
                  <a:pt x="6129222" y="5124147"/>
                  <a:pt x="6151332" y="5096646"/>
                </a:cubicBezTo>
                <a:cubicBezTo>
                  <a:pt x="6153073" y="5077147"/>
                  <a:pt x="6141582" y="5095771"/>
                  <a:pt x="6137143" y="5090460"/>
                </a:cubicBezTo>
                <a:cubicBezTo>
                  <a:pt x="6143321" y="5076272"/>
                  <a:pt x="6149502" y="5062085"/>
                  <a:pt x="6155791" y="5046678"/>
                </a:cubicBezTo>
                <a:lnTo>
                  <a:pt x="6163274" y="5026869"/>
                </a:lnTo>
                <a:lnTo>
                  <a:pt x="6160038" y="5031146"/>
                </a:lnTo>
                <a:cubicBezTo>
                  <a:pt x="6158433" y="5031923"/>
                  <a:pt x="6157709" y="5029708"/>
                  <a:pt x="6158362" y="5022395"/>
                </a:cubicBezTo>
                <a:cubicBezTo>
                  <a:pt x="6161842" y="4983395"/>
                  <a:pt x="6165322" y="4944393"/>
                  <a:pt x="6191781" y="4868143"/>
                </a:cubicBezTo>
                <a:cubicBezTo>
                  <a:pt x="6211280" y="4869891"/>
                  <a:pt x="6198049" y="4908018"/>
                  <a:pt x="6200750" y="4932832"/>
                </a:cubicBezTo>
                <a:cubicBezTo>
                  <a:pt x="6205191" y="4938144"/>
                  <a:pt x="6208670" y="4899143"/>
                  <a:pt x="6218420" y="4900018"/>
                </a:cubicBezTo>
                <a:cubicBezTo>
                  <a:pt x="6220160" y="4880517"/>
                  <a:pt x="6227210" y="4856578"/>
                  <a:pt x="6222771" y="4851267"/>
                </a:cubicBezTo>
                <a:cubicBezTo>
                  <a:pt x="6264200" y="4717389"/>
                  <a:pt x="6264889" y="4599513"/>
                  <a:pt x="6309018" y="4490449"/>
                </a:cubicBezTo>
                <a:cubicBezTo>
                  <a:pt x="6310322" y="4475824"/>
                  <a:pt x="6311410" y="4463635"/>
                  <a:pt x="6312390" y="4452667"/>
                </a:cubicBezTo>
                <a:close/>
                <a:moveTo>
                  <a:pt x="4770714" y="4303393"/>
                </a:moveTo>
                <a:lnTo>
                  <a:pt x="4768098" y="4309185"/>
                </a:lnTo>
                <a:lnTo>
                  <a:pt x="4730786" y="4441413"/>
                </a:lnTo>
                <a:lnTo>
                  <a:pt x="4697881" y="4525604"/>
                </a:lnTo>
                <a:lnTo>
                  <a:pt x="4705286" y="4517587"/>
                </a:lnTo>
                <a:cubicBezTo>
                  <a:pt x="4715618" y="4499524"/>
                  <a:pt x="4725948" y="4475437"/>
                  <a:pt x="4736280" y="4447908"/>
                </a:cubicBezTo>
                <a:cubicBezTo>
                  <a:pt x="4756941" y="4392857"/>
                  <a:pt x="4763829" y="4337801"/>
                  <a:pt x="4770714" y="4303393"/>
                </a:cubicBezTo>
                <a:close/>
                <a:moveTo>
                  <a:pt x="5516941" y="4034216"/>
                </a:moveTo>
                <a:lnTo>
                  <a:pt x="5516585" y="4035638"/>
                </a:lnTo>
                <a:lnTo>
                  <a:pt x="5517415" y="4034843"/>
                </a:lnTo>
                <a:close/>
                <a:moveTo>
                  <a:pt x="4464361" y="3887629"/>
                </a:moveTo>
                <a:lnTo>
                  <a:pt x="4447219" y="3951032"/>
                </a:lnTo>
                <a:lnTo>
                  <a:pt x="4449788" y="3945610"/>
                </a:lnTo>
                <a:lnTo>
                  <a:pt x="4458042" y="3931642"/>
                </a:lnTo>
                <a:close/>
                <a:moveTo>
                  <a:pt x="5497455" y="3860297"/>
                </a:moveTo>
                <a:lnTo>
                  <a:pt x="5497454" y="3868735"/>
                </a:lnTo>
                <a:lnTo>
                  <a:pt x="5496941" y="3868220"/>
                </a:lnTo>
                <a:close/>
                <a:moveTo>
                  <a:pt x="5489018" y="3851862"/>
                </a:moveTo>
                <a:lnTo>
                  <a:pt x="5489416" y="3851862"/>
                </a:lnTo>
                <a:cubicBezTo>
                  <a:pt x="5489283" y="3854674"/>
                  <a:pt x="5489151" y="3857487"/>
                  <a:pt x="5489019" y="3860299"/>
                </a:cubicBezTo>
                <a:close/>
                <a:moveTo>
                  <a:pt x="5911079" y="3772494"/>
                </a:moveTo>
                <a:lnTo>
                  <a:pt x="5910807" y="3775940"/>
                </a:lnTo>
                <a:lnTo>
                  <a:pt x="5911685" y="3774713"/>
                </a:lnTo>
                <a:close/>
                <a:moveTo>
                  <a:pt x="6449798" y="3769517"/>
                </a:moveTo>
                <a:cubicBezTo>
                  <a:pt x="6445753" y="3768386"/>
                  <a:pt x="6441387" y="3774290"/>
                  <a:pt x="6435579" y="3779144"/>
                </a:cubicBezTo>
                <a:lnTo>
                  <a:pt x="6426392" y="3784213"/>
                </a:lnTo>
                <a:lnTo>
                  <a:pt x="6421513" y="3924977"/>
                </a:lnTo>
                <a:cubicBezTo>
                  <a:pt x="6417826" y="3973174"/>
                  <a:pt x="6412367" y="4020596"/>
                  <a:pt x="6405797" y="4066691"/>
                </a:cubicBezTo>
                <a:cubicBezTo>
                  <a:pt x="6404055" y="4086191"/>
                  <a:pt x="6407626" y="4101254"/>
                  <a:pt x="6410326" y="4126067"/>
                </a:cubicBezTo>
                <a:cubicBezTo>
                  <a:pt x="6404191" y="4167287"/>
                  <a:pt x="6400036" y="4200085"/>
                  <a:pt x="6395881" y="4232882"/>
                </a:cubicBezTo>
                <a:lnTo>
                  <a:pt x="6391736" y="4265027"/>
                </a:lnTo>
                <a:lnTo>
                  <a:pt x="6399816" y="4239321"/>
                </a:lnTo>
                <a:cubicBezTo>
                  <a:pt x="6402426" y="4210069"/>
                  <a:pt x="6404166" y="4190570"/>
                  <a:pt x="6405907" y="4171069"/>
                </a:cubicBezTo>
                <a:cubicBezTo>
                  <a:pt x="6420004" y="4123193"/>
                  <a:pt x="6413827" y="4137380"/>
                  <a:pt x="6428796" y="4079755"/>
                </a:cubicBezTo>
                <a:cubicBezTo>
                  <a:pt x="6429666" y="4070005"/>
                  <a:pt x="6419916" y="4069130"/>
                  <a:pt x="6419916" y="4069130"/>
                </a:cubicBezTo>
                <a:cubicBezTo>
                  <a:pt x="6421567" y="3995566"/>
                  <a:pt x="6430355" y="3952129"/>
                  <a:pt x="6433836" y="3913127"/>
                </a:cubicBezTo>
                <a:cubicBezTo>
                  <a:pt x="6438187" y="3864376"/>
                  <a:pt x="6446106" y="3830688"/>
                  <a:pt x="6455766" y="3777500"/>
                </a:cubicBezTo>
                <a:cubicBezTo>
                  <a:pt x="6453763" y="3772406"/>
                  <a:pt x="6451821" y="3770082"/>
                  <a:pt x="6449798" y="3769517"/>
                </a:cubicBezTo>
                <a:close/>
                <a:moveTo>
                  <a:pt x="6431269" y="3677444"/>
                </a:moveTo>
                <a:lnTo>
                  <a:pt x="6429099" y="3684082"/>
                </a:lnTo>
                <a:lnTo>
                  <a:pt x="6428712" y="3698653"/>
                </a:lnTo>
                <a:lnTo>
                  <a:pt x="6430840" y="3685964"/>
                </a:lnTo>
                <a:close/>
                <a:moveTo>
                  <a:pt x="6441196" y="3504743"/>
                </a:moveTo>
                <a:cubicBezTo>
                  <a:pt x="6440326" y="3514494"/>
                  <a:pt x="6440326" y="3514494"/>
                  <a:pt x="6440326" y="3514494"/>
                </a:cubicBezTo>
                <a:lnTo>
                  <a:pt x="6440393" y="3514771"/>
                </a:lnTo>
                <a:lnTo>
                  <a:pt x="6438704" y="3535807"/>
                </a:lnTo>
                <a:lnTo>
                  <a:pt x="6440401" y="3531965"/>
                </a:lnTo>
                <a:lnTo>
                  <a:pt x="6441548" y="3519646"/>
                </a:lnTo>
                <a:lnTo>
                  <a:pt x="6440393" y="3514771"/>
                </a:lnTo>
                <a:close/>
                <a:moveTo>
                  <a:pt x="6458019" y="3495196"/>
                </a:moveTo>
                <a:lnTo>
                  <a:pt x="6453910" y="3495641"/>
                </a:lnTo>
                <a:lnTo>
                  <a:pt x="6451579" y="3538789"/>
                </a:lnTo>
                <a:cubicBezTo>
                  <a:pt x="6448227" y="3565675"/>
                  <a:pt x="6443387" y="3593794"/>
                  <a:pt x="6438544" y="3621912"/>
                </a:cubicBezTo>
                <a:lnTo>
                  <a:pt x="6434839" y="3651648"/>
                </a:lnTo>
                <a:lnTo>
                  <a:pt x="6440156" y="3649560"/>
                </a:lnTo>
                <a:cubicBezTo>
                  <a:pt x="6442701" y="3648560"/>
                  <a:pt x="6445356" y="3646342"/>
                  <a:pt x="6448445" y="3639248"/>
                </a:cubicBezTo>
                <a:cubicBezTo>
                  <a:pt x="6448011" y="3644122"/>
                  <a:pt x="6450232" y="3646779"/>
                  <a:pt x="6452125" y="3653091"/>
                </a:cubicBezTo>
                <a:lnTo>
                  <a:pt x="6452316" y="3654200"/>
                </a:lnTo>
                <a:lnTo>
                  <a:pt x="6453358" y="3623160"/>
                </a:lnTo>
                <a:cubicBezTo>
                  <a:pt x="6455499" y="3578510"/>
                  <a:pt x="6458086" y="3535744"/>
                  <a:pt x="6456256" y="3501181"/>
                </a:cubicBezTo>
                <a:cubicBezTo>
                  <a:pt x="6458910" y="3498962"/>
                  <a:pt x="6459129" y="3496524"/>
                  <a:pt x="6458019" y="3495196"/>
                </a:cubicBezTo>
                <a:close/>
                <a:moveTo>
                  <a:pt x="5472148" y="3455387"/>
                </a:moveTo>
                <a:lnTo>
                  <a:pt x="5480584" y="3463821"/>
                </a:lnTo>
                <a:lnTo>
                  <a:pt x="5472148" y="3463821"/>
                </a:lnTo>
                <a:close/>
                <a:moveTo>
                  <a:pt x="5489019" y="3362594"/>
                </a:moveTo>
                <a:cubicBezTo>
                  <a:pt x="5489018" y="3430080"/>
                  <a:pt x="5489018" y="3455387"/>
                  <a:pt x="5497455" y="3514435"/>
                </a:cubicBezTo>
                <a:cubicBezTo>
                  <a:pt x="5514328" y="3506001"/>
                  <a:pt x="5522761" y="3539745"/>
                  <a:pt x="5522761" y="3581921"/>
                </a:cubicBezTo>
                <a:cubicBezTo>
                  <a:pt x="5522760" y="3624099"/>
                  <a:pt x="5522762" y="3666276"/>
                  <a:pt x="5531197" y="3666278"/>
                </a:cubicBezTo>
                <a:cubicBezTo>
                  <a:pt x="5539634" y="3708456"/>
                  <a:pt x="5522762" y="3767506"/>
                  <a:pt x="5514328" y="3809685"/>
                </a:cubicBezTo>
                <a:lnTo>
                  <a:pt x="5505888" y="3801249"/>
                </a:lnTo>
                <a:cubicBezTo>
                  <a:pt x="5505890" y="3804061"/>
                  <a:pt x="5505890" y="3806873"/>
                  <a:pt x="5505890" y="3809685"/>
                </a:cubicBezTo>
                <a:lnTo>
                  <a:pt x="5497454" y="3843426"/>
                </a:lnTo>
                <a:lnTo>
                  <a:pt x="5497455" y="3851862"/>
                </a:lnTo>
                <a:lnTo>
                  <a:pt x="5489416" y="3851862"/>
                </a:lnTo>
                <a:cubicBezTo>
                  <a:pt x="5489634" y="3847250"/>
                  <a:pt x="5489855" y="3842636"/>
                  <a:pt x="5490073" y="3838023"/>
                </a:cubicBezTo>
                <a:cubicBezTo>
                  <a:pt x="5486911" y="3823392"/>
                  <a:pt x="5474255" y="3826554"/>
                  <a:pt x="5480584" y="3801246"/>
                </a:cubicBezTo>
                <a:cubicBezTo>
                  <a:pt x="5489018" y="3801247"/>
                  <a:pt x="5489018" y="3801247"/>
                  <a:pt x="5489019" y="3792812"/>
                </a:cubicBezTo>
                <a:lnTo>
                  <a:pt x="5489019" y="3784378"/>
                </a:lnTo>
                <a:cubicBezTo>
                  <a:pt x="5497455" y="3784378"/>
                  <a:pt x="5497455" y="3784378"/>
                  <a:pt x="5497455" y="3775942"/>
                </a:cubicBezTo>
                <a:lnTo>
                  <a:pt x="5497455" y="3767506"/>
                </a:lnTo>
                <a:cubicBezTo>
                  <a:pt x="5489019" y="3767506"/>
                  <a:pt x="5489019" y="3775942"/>
                  <a:pt x="5489019" y="3767506"/>
                </a:cubicBezTo>
                <a:cubicBezTo>
                  <a:pt x="5489018" y="3742199"/>
                  <a:pt x="5497455" y="3716890"/>
                  <a:pt x="5480584" y="3700021"/>
                </a:cubicBezTo>
                <a:cubicBezTo>
                  <a:pt x="5489018" y="3708454"/>
                  <a:pt x="5489018" y="3708454"/>
                  <a:pt x="5489019" y="3700021"/>
                </a:cubicBezTo>
                <a:lnTo>
                  <a:pt x="5489018" y="3683147"/>
                </a:lnTo>
                <a:lnTo>
                  <a:pt x="5489019" y="3674714"/>
                </a:lnTo>
                <a:cubicBezTo>
                  <a:pt x="5505891" y="3649407"/>
                  <a:pt x="5480583" y="3624099"/>
                  <a:pt x="5497455" y="3590358"/>
                </a:cubicBezTo>
                <a:lnTo>
                  <a:pt x="5489019" y="3590355"/>
                </a:lnTo>
                <a:cubicBezTo>
                  <a:pt x="5497455" y="3590358"/>
                  <a:pt x="5497454" y="3581921"/>
                  <a:pt x="5497454" y="3581921"/>
                </a:cubicBezTo>
                <a:lnTo>
                  <a:pt x="5489016" y="3573485"/>
                </a:lnTo>
                <a:cubicBezTo>
                  <a:pt x="5489019" y="3548178"/>
                  <a:pt x="5489019" y="3522871"/>
                  <a:pt x="5489019" y="3522871"/>
                </a:cubicBezTo>
                <a:cubicBezTo>
                  <a:pt x="5489019" y="3497563"/>
                  <a:pt x="5480584" y="3539742"/>
                  <a:pt x="5480583" y="3497564"/>
                </a:cubicBezTo>
                <a:cubicBezTo>
                  <a:pt x="5489018" y="3506001"/>
                  <a:pt x="5497454" y="3497563"/>
                  <a:pt x="5489019" y="3489128"/>
                </a:cubicBezTo>
                <a:cubicBezTo>
                  <a:pt x="5480583" y="3480694"/>
                  <a:pt x="5472148" y="3522871"/>
                  <a:pt x="5472148" y="3480692"/>
                </a:cubicBezTo>
                <a:lnTo>
                  <a:pt x="5480583" y="3480694"/>
                </a:lnTo>
                <a:lnTo>
                  <a:pt x="5480584" y="3472258"/>
                </a:lnTo>
                <a:lnTo>
                  <a:pt x="5480584" y="3463821"/>
                </a:lnTo>
                <a:cubicBezTo>
                  <a:pt x="5480584" y="3461009"/>
                  <a:pt x="5480583" y="3458197"/>
                  <a:pt x="5480583" y="3455387"/>
                </a:cubicBezTo>
                <a:cubicBezTo>
                  <a:pt x="5480582" y="3452574"/>
                  <a:pt x="5480583" y="3449762"/>
                  <a:pt x="5480584" y="3446949"/>
                </a:cubicBezTo>
                <a:cubicBezTo>
                  <a:pt x="5489019" y="3446949"/>
                  <a:pt x="5489019" y="3438514"/>
                  <a:pt x="5489018" y="3430080"/>
                </a:cubicBezTo>
                <a:cubicBezTo>
                  <a:pt x="5480583" y="3430080"/>
                  <a:pt x="5480584" y="3421642"/>
                  <a:pt x="5480583" y="3413208"/>
                </a:cubicBezTo>
                <a:cubicBezTo>
                  <a:pt x="5489018" y="3404771"/>
                  <a:pt x="5489018" y="3379464"/>
                  <a:pt x="5489019" y="3362594"/>
                </a:cubicBezTo>
                <a:close/>
                <a:moveTo>
                  <a:pt x="6476672" y="3330681"/>
                </a:moveTo>
                <a:lnTo>
                  <a:pt x="6474216" y="3344735"/>
                </a:lnTo>
                <a:lnTo>
                  <a:pt x="6474237" y="3389156"/>
                </a:lnTo>
                <a:lnTo>
                  <a:pt x="6473057" y="3436128"/>
                </a:lnTo>
                <a:lnTo>
                  <a:pt x="6474117" y="3429860"/>
                </a:lnTo>
                <a:cubicBezTo>
                  <a:pt x="6476661" y="3419416"/>
                  <a:pt x="6479967" y="3409885"/>
                  <a:pt x="6484385" y="3401681"/>
                </a:cubicBezTo>
                <a:cubicBezTo>
                  <a:pt x="6480358" y="3377977"/>
                  <a:pt x="6478049" y="3355656"/>
                  <a:pt x="6476754" y="3334041"/>
                </a:cubicBezTo>
                <a:close/>
                <a:moveTo>
                  <a:pt x="4591997" y="3197452"/>
                </a:moveTo>
                <a:cubicBezTo>
                  <a:pt x="4566940" y="3202074"/>
                  <a:pt x="4574374" y="3225850"/>
                  <a:pt x="4573874" y="3239660"/>
                </a:cubicBezTo>
                <a:cubicBezTo>
                  <a:pt x="4571538" y="3532716"/>
                  <a:pt x="4528026" y="3817368"/>
                  <a:pt x="4466612" y="4099989"/>
                </a:cubicBezTo>
                <a:lnTo>
                  <a:pt x="4461265" y="4132980"/>
                </a:lnTo>
                <a:cubicBezTo>
                  <a:pt x="4459609" y="4140525"/>
                  <a:pt x="4456610" y="4146984"/>
                  <a:pt x="4451817" y="4150441"/>
                </a:cubicBezTo>
                <a:lnTo>
                  <a:pt x="4445021" y="4150252"/>
                </a:lnTo>
                <a:lnTo>
                  <a:pt x="4440617" y="4171396"/>
                </a:lnTo>
                <a:cubicBezTo>
                  <a:pt x="4432827" y="4201347"/>
                  <a:pt x="4422793" y="4232709"/>
                  <a:pt x="4419203" y="4256889"/>
                </a:cubicBezTo>
                <a:cubicBezTo>
                  <a:pt x="4411381" y="4274332"/>
                  <a:pt x="4408559" y="4269841"/>
                  <a:pt x="4407405" y="4258040"/>
                </a:cubicBezTo>
                <a:cubicBezTo>
                  <a:pt x="4405225" y="4284465"/>
                  <a:pt x="4391248" y="4312041"/>
                  <a:pt x="4396892" y="4321021"/>
                </a:cubicBezTo>
                <a:cubicBezTo>
                  <a:pt x="4384069" y="4360400"/>
                  <a:pt x="4374579" y="4385155"/>
                  <a:pt x="4369578" y="4407090"/>
                </a:cubicBezTo>
                <a:cubicBezTo>
                  <a:pt x="4360089" y="4431845"/>
                  <a:pt x="4352267" y="4449289"/>
                  <a:pt x="4333800" y="4479686"/>
                </a:cubicBezTo>
                <a:cubicBezTo>
                  <a:pt x="4326489" y="4478016"/>
                  <a:pt x="4332646" y="4467883"/>
                  <a:pt x="4325334" y="4466213"/>
                </a:cubicBezTo>
                <a:cubicBezTo>
                  <a:pt x="4306356" y="4515724"/>
                  <a:pt x="4298021" y="4552281"/>
                  <a:pt x="4280710" y="4594480"/>
                </a:cubicBezTo>
                <a:cubicBezTo>
                  <a:pt x="4270709" y="4638349"/>
                  <a:pt x="4253397" y="4680548"/>
                  <a:pt x="4225440" y="4735700"/>
                </a:cubicBezTo>
                <a:cubicBezTo>
                  <a:pt x="4236597" y="4703634"/>
                  <a:pt x="4221464" y="4719407"/>
                  <a:pt x="4207997" y="4727870"/>
                </a:cubicBezTo>
                <a:cubicBezTo>
                  <a:pt x="4203508" y="4730690"/>
                  <a:pt x="4201841" y="4738002"/>
                  <a:pt x="4197352" y="4740823"/>
                </a:cubicBezTo>
                <a:cubicBezTo>
                  <a:pt x="4197352" y="4740823"/>
                  <a:pt x="4194531" y="4736333"/>
                  <a:pt x="4196197" y="4729021"/>
                </a:cubicBezTo>
                <a:cubicBezTo>
                  <a:pt x="4196197" y="4729021"/>
                  <a:pt x="4196197" y="4729021"/>
                  <a:pt x="4197864" y="4721710"/>
                </a:cubicBezTo>
                <a:cubicBezTo>
                  <a:pt x="4194531" y="4736333"/>
                  <a:pt x="4186065" y="4722860"/>
                  <a:pt x="4198377" y="4702596"/>
                </a:cubicBezTo>
                <a:cubicBezTo>
                  <a:pt x="4198377" y="4702596"/>
                  <a:pt x="4198377" y="4702596"/>
                  <a:pt x="4205687" y="4704265"/>
                </a:cubicBezTo>
                <a:cubicBezTo>
                  <a:pt x="4210175" y="4701445"/>
                  <a:pt x="4211842" y="4694134"/>
                  <a:pt x="4211842" y="4694134"/>
                </a:cubicBezTo>
                <a:cubicBezTo>
                  <a:pt x="4219153" y="4695804"/>
                  <a:pt x="4214665" y="4698624"/>
                  <a:pt x="4212998" y="4705936"/>
                </a:cubicBezTo>
                <a:cubicBezTo>
                  <a:pt x="4212998" y="4705936"/>
                  <a:pt x="4212998" y="4705936"/>
                  <a:pt x="4211331" y="4713247"/>
                </a:cubicBezTo>
                <a:cubicBezTo>
                  <a:pt x="4228131" y="4690161"/>
                  <a:pt x="4247110" y="4640651"/>
                  <a:pt x="4241466" y="4631670"/>
                </a:cubicBezTo>
                <a:cubicBezTo>
                  <a:pt x="4260444" y="4582159"/>
                  <a:pt x="4289555" y="4538810"/>
                  <a:pt x="4288913" y="4507894"/>
                </a:cubicBezTo>
                <a:cubicBezTo>
                  <a:pt x="4300068" y="4475827"/>
                  <a:pt x="4304045" y="4492119"/>
                  <a:pt x="4316357" y="4471856"/>
                </a:cubicBezTo>
                <a:cubicBezTo>
                  <a:pt x="4327513" y="4439788"/>
                  <a:pt x="4315713" y="4440940"/>
                  <a:pt x="4320714" y="4419005"/>
                </a:cubicBezTo>
                <a:cubicBezTo>
                  <a:pt x="4343669" y="4385788"/>
                  <a:pt x="4350337" y="4356541"/>
                  <a:pt x="4355338" y="4334607"/>
                </a:cubicBezTo>
                <a:cubicBezTo>
                  <a:pt x="4360337" y="4312673"/>
                  <a:pt x="4362517" y="4286248"/>
                  <a:pt x="4378161" y="4251360"/>
                </a:cubicBezTo>
                <a:cubicBezTo>
                  <a:pt x="4387139" y="4245719"/>
                  <a:pt x="4393294" y="4235587"/>
                  <a:pt x="4394450" y="4247389"/>
                </a:cubicBezTo>
                <a:cubicBezTo>
                  <a:pt x="4402400" y="4225167"/>
                  <a:pt x="4408563" y="4204459"/>
                  <a:pt x="4413578" y="4184571"/>
                </a:cubicBezTo>
                <a:lnTo>
                  <a:pt x="4421652" y="4146369"/>
                </a:lnTo>
                <a:lnTo>
                  <a:pt x="4419667" y="4145669"/>
                </a:lnTo>
                <a:cubicBezTo>
                  <a:pt x="4411835" y="4140006"/>
                  <a:pt x="4415040" y="4130269"/>
                  <a:pt x="4417525" y="4118952"/>
                </a:cubicBezTo>
                <a:lnTo>
                  <a:pt x="4441264" y="4013294"/>
                </a:lnTo>
                <a:lnTo>
                  <a:pt x="4436422" y="4018999"/>
                </a:lnTo>
                <a:cubicBezTo>
                  <a:pt x="4434811" y="4020794"/>
                  <a:pt x="4433163" y="4022220"/>
                  <a:pt x="4431567" y="4022637"/>
                </a:cubicBezTo>
                <a:lnTo>
                  <a:pt x="4428326" y="4020913"/>
                </a:lnTo>
                <a:lnTo>
                  <a:pt x="4391474" y="4157215"/>
                </a:lnTo>
                <a:cubicBezTo>
                  <a:pt x="4245872" y="4587483"/>
                  <a:pt x="4023359" y="4982296"/>
                  <a:pt x="3740297" y="5325287"/>
                </a:cubicBezTo>
                <a:lnTo>
                  <a:pt x="3673269" y="5399037"/>
                </a:lnTo>
                <a:lnTo>
                  <a:pt x="3669727" y="5403831"/>
                </a:lnTo>
                <a:lnTo>
                  <a:pt x="3640004" y="5455366"/>
                </a:lnTo>
                <a:lnTo>
                  <a:pt x="3518669" y="5580675"/>
                </a:lnTo>
                <a:lnTo>
                  <a:pt x="3333378" y="5787546"/>
                </a:lnTo>
                <a:cubicBezTo>
                  <a:pt x="3122018" y="6000957"/>
                  <a:pt x="2889704" y="6191657"/>
                  <a:pt x="2632692" y="6357958"/>
                </a:cubicBezTo>
                <a:cubicBezTo>
                  <a:pt x="2733788" y="6296630"/>
                  <a:pt x="2834388" y="6234681"/>
                  <a:pt x="2932959" y="6170259"/>
                </a:cubicBezTo>
                <a:lnTo>
                  <a:pt x="3209727" y="5975694"/>
                </a:lnTo>
                <a:lnTo>
                  <a:pt x="3479318" y="5724393"/>
                </a:lnTo>
                <a:cubicBezTo>
                  <a:pt x="3527839" y="5672164"/>
                  <a:pt x="3581129" y="5623787"/>
                  <a:pt x="3630789" y="5574052"/>
                </a:cubicBezTo>
                <a:cubicBezTo>
                  <a:pt x="3634645" y="5569283"/>
                  <a:pt x="3637645" y="5562643"/>
                  <a:pt x="3641784" y="5558498"/>
                </a:cubicBezTo>
                <a:lnTo>
                  <a:pt x="3648847" y="5558267"/>
                </a:lnTo>
                <a:lnTo>
                  <a:pt x="3723992" y="5473810"/>
                </a:lnTo>
                <a:lnTo>
                  <a:pt x="3661585" y="5560315"/>
                </a:lnTo>
                <a:lnTo>
                  <a:pt x="3668289" y="5568400"/>
                </a:lnTo>
                <a:lnTo>
                  <a:pt x="3671349" y="5565159"/>
                </a:lnTo>
                <a:cubicBezTo>
                  <a:pt x="3687213" y="5548535"/>
                  <a:pt x="3700002" y="5533309"/>
                  <a:pt x="3704743" y="5518593"/>
                </a:cubicBezTo>
                <a:cubicBezTo>
                  <a:pt x="3725755" y="5491925"/>
                  <a:pt x="3724196" y="5508623"/>
                  <a:pt x="3742448" y="5493487"/>
                </a:cubicBezTo>
                <a:cubicBezTo>
                  <a:pt x="3763460" y="5466819"/>
                  <a:pt x="3751931" y="5464055"/>
                  <a:pt x="3763817" y="5444954"/>
                </a:cubicBezTo>
                <a:cubicBezTo>
                  <a:pt x="3796358" y="5421049"/>
                  <a:pt x="3812206" y="5395582"/>
                  <a:pt x="3824093" y="5376481"/>
                </a:cubicBezTo>
                <a:cubicBezTo>
                  <a:pt x="3835979" y="5357380"/>
                  <a:pt x="3846665" y="5333114"/>
                  <a:pt x="3872840" y="5305243"/>
                </a:cubicBezTo>
                <a:cubicBezTo>
                  <a:pt x="3883167" y="5302842"/>
                  <a:pt x="3892293" y="5295273"/>
                  <a:pt x="3889533" y="5306806"/>
                </a:cubicBezTo>
                <a:cubicBezTo>
                  <a:pt x="3948607" y="5233167"/>
                  <a:pt x="3972737" y="5173101"/>
                  <a:pt x="4015119" y="5097899"/>
                </a:cubicBezTo>
                <a:cubicBezTo>
                  <a:pt x="4009956" y="5099101"/>
                  <a:pt x="3996867" y="5113036"/>
                  <a:pt x="3994464" y="5102704"/>
                </a:cubicBezTo>
                <a:cubicBezTo>
                  <a:pt x="4022556" y="5036271"/>
                  <a:pt x="4055942" y="5039396"/>
                  <a:pt x="4092802" y="4987260"/>
                </a:cubicBezTo>
                <a:cubicBezTo>
                  <a:pt x="4098478" y="4994108"/>
                  <a:pt x="4087401" y="5007915"/>
                  <a:pt x="4080850" y="5021436"/>
                </a:cubicBezTo>
                <a:lnTo>
                  <a:pt x="4078382" y="5029071"/>
                </a:lnTo>
                <a:lnTo>
                  <a:pt x="4076190" y="5029922"/>
                </a:lnTo>
                <a:cubicBezTo>
                  <a:pt x="4075695" y="5030717"/>
                  <a:pt x="4075996" y="5032009"/>
                  <a:pt x="4076596" y="5034592"/>
                </a:cubicBezTo>
                <a:lnTo>
                  <a:pt x="4078382" y="5029071"/>
                </a:lnTo>
                <a:lnTo>
                  <a:pt x="4080559" y="5028225"/>
                </a:lnTo>
                <a:cubicBezTo>
                  <a:pt x="4084521" y="5021858"/>
                  <a:pt x="4089684" y="5020657"/>
                  <a:pt x="4085722" y="5027024"/>
                </a:cubicBezTo>
                <a:cubicBezTo>
                  <a:pt x="4085722" y="5027024"/>
                  <a:pt x="4082961" y="5038557"/>
                  <a:pt x="4077797" y="5039757"/>
                </a:cubicBezTo>
                <a:cubicBezTo>
                  <a:pt x="4077797" y="5039757"/>
                  <a:pt x="4079000" y="5044924"/>
                  <a:pt x="4079000" y="5044924"/>
                </a:cubicBezTo>
                <a:cubicBezTo>
                  <a:pt x="4079000" y="5044924"/>
                  <a:pt x="4079000" y="5044924"/>
                  <a:pt x="4073836" y="5046125"/>
                </a:cubicBezTo>
                <a:cubicBezTo>
                  <a:pt x="4053668" y="5099823"/>
                  <a:pt x="4027135" y="5149558"/>
                  <a:pt x="3990632" y="5179830"/>
                </a:cubicBezTo>
                <a:cubicBezTo>
                  <a:pt x="3988715" y="5218392"/>
                  <a:pt x="3932401" y="5280498"/>
                  <a:pt x="3909830" y="5323866"/>
                </a:cubicBezTo>
                <a:cubicBezTo>
                  <a:pt x="3896742" y="5337801"/>
                  <a:pt x="3895541" y="5332635"/>
                  <a:pt x="3898301" y="5321102"/>
                </a:cubicBezTo>
                <a:cubicBezTo>
                  <a:pt x="3887617" y="5345369"/>
                  <a:pt x="3865403" y="5366871"/>
                  <a:pt x="3867806" y="5377204"/>
                </a:cubicBezTo>
                <a:cubicBezTo>
                  <a:pt x="3842832" y="5410239"/>
                  <a:pt x="3825782" y="5430541"/>
                  <a:pt x="3813895" y="5449641"/>
                </a:cubicBezTo>
                <a:cubicBezTo>
                  <a:pt x="3796845" y="5469943"/>
                  <a:pt x="3783758" y="5483878"/>
                  <a:pt x="3756379" y="5506583"/>
                </a:cubicBezTo>
                <a:cubicBezTo>
                  <a:pt x="3750015" y="5502617"/>
                  <a:pt x="3759140" y="5495049"/>
                  <a:pt x="3752775" y="5491084"/>
                </a:cubicBezTo>
                <a:cubicBezTo>
                  <a:pt x="3735725" y="5511386"/>
                  <a:pt x="3722248" y="5529496"/>
                  <a:pt x="3709265" y="5546809"/>
                </a:cubicBezTo>
                <a:lnTo>
                  <a:pt x="3669885" y="5596303"/>
                </a:lnTo>
                <a:lnTo>
                  <a:pt x="3646499" y="5639958"/>
                </a:lnTo>
                <a:cubicBezTo>
                  <a:pt x="3636807" y="5653411"/>
                  <a:pt x="3625640" y="5665276"/>
                  <a:pt x="3613620" y="5675270"/>
                </a:cubicBezTo>
                <a:cubicBezTo>
                  <a:pt x="3546271" y="5739090"/>
                  <a:pt x="3481820" y="5807614"/>
                  <a:pt x="3413507" y="5872624"/>
                </a:cubicBezTo>
                <a:lnTo>
                  <a:pt x="3322805" y="5952776"/>
                </a:lnTo>
                <a:lnTo>
                  <a:pt x="3320558" y="5955085"/>
                </a:lnTo>
                <a:lnTo>
                  <a:pt x="3314757" y="5959888"/>
                </a:lnTo>
                <a:lnTo>
                  <a:pt x="3307300" y="5966478"/>
                </a:lnTo>
                <a:lnTo>
                  <a:pt x="3303928" y="5968852"/>
                </a:lnTo>
                <a:lnTo>
                  <a:pt x="3201349" y="6053762"/>
                </a:lnTo>
                <a:lnTo>
                  <a:pt x="3207992" y="6056670"/>
                </a:lnTo>
                <a:cubicBezTo>
                  <a:pt x="3213890" y="6057419"/>
                  <a:pt x="3219782" y="6056712"/>
                  <a:pt x="3225724" y="6055701"/>
                </a:cubicBezTo>
                <a:lnTo>
                  <a:pt x="3234055" y="6055584"/>
                </a:lnTo>
                <a:lnTo>
                  <a:pt x="3383085" y="5947757"/>
                </a:lnTo>
                <a:lnTo>
                  <a:pt x="3692178" y="5663100"/>
                </a:lnTo>
                <a:lnTo>
                  <a:pt x="3726668" y="5628774"/>
                </a:lnTo>
                <a:cubicBezTo>
                  <a:pt x="3734588" y="5620072"/>
                  <a:pt x="3741869" y="5609965"/>
                  <a:pt x="3751517" y="5601329"/>
                </a:cubicBezTo>
                <a:lnTo>
                  <a:pt x="3758066" y="5598201"/>
                </a:lnTo>
                <a:lnTo>
                  <a:pt x="4021526" y="5278330"/>
                </a:lnTo>
                <a:lnTo>
                  <a:pt x="4018741" y="5279415"/>
                </a:lnTo>
                <a:cubicBezTo>
                  <a:pt x="4013800" y="5281340"/>
                  <a:pt x="4010786" y="5288207"/>
                  <a:pt x="4005846" y="5290131"/>
                </a:cubicBezTo>
                <a:cubicBezTo>
                  <a:pt x="4005846" y="5290131"/>
                  <a:pt x="4003921" y="5285190"/>
                  <a:pt x="4006936" y="5278323"/>
                </a:cubicBezTo>
                <a:cubicBezTo>
                  <a:pt x="4006936" y="5278323"/>
                  <a:pt x="4006936" y="5278323"/>
                  <a:pt x="4009950" y="5271457"/>
                </a:cubicBezTo>
                <a:cubicBezTo>
                  <a:pt x="4003921" y="5285190"/>
                  <a:pt x="3998145" y="5270364"/>
                  <a:pt x="4014054" y="5252781"/>
                </a:cubicBezTo>
                <a:cubicBezTo>
                  <a:pt x="4014054" y="5252781"/>
                  <a:pt x="4014054" y="5252781"/>
                  <a:pt x="4020918" y="5255799"/>
                </a:cubicBezTo>
                <a:cubicBezTo>
                  <a:pt x="4025859" y="5253874"/>
                  <a:pt x="4028873" y="5247008"/>
                  <a:pt x="4028873" y="5247008"/>
                </a:cubicBezTo>
                <a:cubicBezTo>
                  <a:pt x="4035738" y="5250025"/>
                  <a:pt x="4030799" y="5251950"/>
                  <a:pt x="4027784" y="5258816"/>
                </a:cubicBezTo>
                <a:cubicBezTo>
                  <a:pt x="4027784" y="5258816"/>
                  <a:pt x="4027784" y="5258816"/>
                  <a:pt x="4024769" y="5265682"/>
                </a:cubicBezTo>
                <a:cubicBezTo>
                  <a:pt x="4045619" y="5246176"/>
                  <a:pt x="4073585" y="5201129"/>
                  <a:pt x="4069734" y="5191244"/>
                </a:cubicBezTo>
                <a:cubicBezTo>
                  <a:pt x="4097702" y="5146196"/>
                  <a:pt x="4134459" y="5109107"/>
                  <a:pt x="4139652" y="5078624"/>
                </a:cubicBezTo>
                <a:cubicBezTo>
                  <a:pt x="4156650" y="5049234"/>
                  <a:pt x="4157486" y="5065984"/>
                  <a:pt x="4173395" y="5048402"/>
                </a:cubicBezTo>
                <a:cubicBezTo>
                  <a:pt x="4190393" y="5019012"/>
                  <a:pt x="4178588" y="5017919"/>
                  <a:pt x="4187632" y="4997320"/>
                </a:cubicBezTo>
                <a:cubicBezTo>
                  <a:pt x="4216435" y="4969022"/>
                  <a:pt x="4228493" y="4941556"/>
                  <a:pt x="4237537" y="4920957"/>
                </a:cubicBezTo>
                <a:cubicBezTo>
                  <a:pt x="4246580" y="4900358"/>
                  <a:pt x="4253699" y="4874816"/>
                  <a:pt x="4275637" y="4843501"/>
                </a:cubicBezTo>
                <a:cubicBezTo>
                  <a:pt x="4285516" y="4839652"/>
                  <a:pt x="4293471" y="4830861"/>
                  <a:pt x="4292382" y="4842669"/>
                </a:cubicBezTo>
                <a:cubicBezTo>
                  <a:pt x="4340361" y="4761364"/>
                  <a:pt x="4355687" y="4698473"/>
                  <a:pt x="4386922" y="4618000"/>
                </a:cubicBezTo>
                <a:cubicBezTo>
                  <a:pt x="4381981" y="4619925"/>
                  <a:pt x="4371013" y="4635583"/>
                  <a:pt x="4367162" y="4625699"/>
                </a:cubicBezTo>
                <a:cubicBezTo>
                  <a:pt x="4380917" y="4573381"/>
                  <a:pt x="4403194" y="4559366"/>
                  <a:pt x="4425731" y="4531642"/>
                </a:cubicBezTo>
                <a:lnTo>
                  <a:pt x="4440463" y="4509053"/>
                </a:lnTo>
                <a:lnTo>
                  <a:pt x="4496479" y="4324901"/>
                </a:lnTo>
                <a:cubicBezTo>
                  <a:pt x="4521568" y="4233685"/>
                  <a:pt x="4543234" y="4141480"/>
                  <a:pt x="4558379" y="4048002"/>
                </a:cubicBezTo>
                <a:cubicBezTo>
                  <a:pt x="4569850" y="3998639"/>
                  <a:pt x="4590786" y="3955149"/>
                  <a:pt x="4558015" y="3905566"/>
                </a:cubicBezTo>
                <a:cubicBezTo>
                  <a:pt x="4538300" y="3877199"/>
                  <a:pt x="4553615" y="3836270"/>
                  <a:pt x="4557679" y="3800467"/>
                </a:cubicBezTo>
                <a:cubicBezTo>
                  <a:pt x="4590780" y="3612230"/>
                  <a:pt x="4599074" y="3421712"/>
                  <a:pt x="4604555" y="3232475"/>
                </a:cubicBezTo>
                <a:cubicBezTo>
                  <a:pt x="4605057" y="3218665"/>
                  <a:pt x="4606838" y="3207668"/>
                  <a:pt x="4591997" y="3197452"/>
                </a:cubicBezTo>
                <a:close/>
                <a:moveTo>
                  <a:pt x="6452746" y="3122946"/>
                </a:moveTo>
                <a:lnTo>
                  <a:pt x="6453162" y="3130579"/>
                </a:lnTo>
                <a:cubicBezTo>
                  <a:pt x="6454002" y="3144398"/>
                  <a:pt x="6455020" y="3157082"/>
                  <a:pt x="6456587" y="3167050"/>
                </a:cubicBezTo>
                <a:lnTo>
                  <a:pt x="6461451" y="3181937"/>
                </a:lnTo>
                <a:lnTo>
                  <a:pt x="6467043" y="3130919"/>
                </a:lnTo>
                <a:lnTo>
                  <a:pt x="6466334" y="3130706"/>
                </a:lnTo>
                <a:cubicBezTo>
                  <a:pt x="6460900" y="3134825"/>
                  <a:pt x="6459629" y="3169723"/>
                  <a:pt x="6458257" y="3143801"/>
                </a:cubicBezTo>
                <a:cubicBezTo>
                  <a:pt x="6457582" y="3137599"/>
                  <a:pt x="6456467" y="3132892"/>
                  <a:pt x="6455200" y="3129015"/>
                </a:cubicBezTo>
                <a:close/>
                <a:moveTo>
                  <a:pt x="5899755" y="3090904"/>
                </a:moveTo>
                <a:lnTo>
                  <a:pt x="5899749" y="3090971"/>
                </a:lnTo>
                <a:cubicBezTo>
                  <a:pt x="5919838" y="3123943"/>
                  <a:pt x="5908169" y="3206962"/>
                  <a:pt x="5913876" y="3255517"/>
                </a:cubicBezTo>
                <a:cubicBezTo>
                  <a:pt x="5910883" y="3274399"/>
                  <a:pt x="5906986" y="3270802"/>
                  <a:pt x="5902787" y="3259712"/>
                </a:cubicBezTo>
                <a:cubicBezTo>
                  <a:pt x="5907589" y="3285788"/>
                  <a:pt x="5901302" y="3316058"/>
                  <a:pt x="5909097" y="3323253"/>
                </a:cubicBezTo>
                <a:cubicBezTo>
                  <a:pt x="5907008" y="3364613"/>
                  <a:pt x="5904317" y="3390988"/>
                  <a:pt x="5905223" y="3413467"/>
                </a:cubicBezTo>
                <a:cubicBezTo>
                  <a:pt x="5902530" y="3439842"/>
                  <a:pt x="5899538" y="3458724"/>
                  <a:pt x="5889655" y="3492889"/>
                </a:cubicBezTo>
                <a:cubicBezTo>
                  <a:pt x="5882162" y="3493189"/>
                  <a:pt x="5885456" y="3481799"/>
                  <a:pt x="5877964" y="3482098"/>
                </a:cubicBezTo>
                <a:cubicBezTo>
                  <a:pt x="5875272" y="3508474"/>
                  <a:pt x="5874304" y="3531026"/>
                  <a:pt x="5873297" y="3552644"/>
                </a:cubicBezTo>
                <a:lnTo>
                  <a:pt x="5868721" y="3613366"/>
                </a:lnTo>
                <a:lnTo>
                  <a:pt x="5868626" y="3615664"/>
                </a:lnTo>
                <a:cubicBezTo>
                  <a:pt x="5868626" y="3657842"/>
                  <a:pt x="5885498" y="3615664"/>
                  <a:pt x="5902370" y="3649406"/>
                </a:cubicBezTo>
                <a:cubicBezTo>
                  <a:pt x="5893933" y="3691583"/>
                  <a:pt x="5902370" y="3708456"/>
                  <a:pt x="5893933" y="3759069"/>
                </a:cubicBezTo>
                <a:cubicBezTo>
                  <a:pt x="5902370" y="3759071"/>
                  <a:pt x="5910805" y="3742199"/>
                  <a:pt x="5910807" y="3708454"/>
                </a:cubicBezTo>
                <a:cubicBezTo>
                  <a:pt x="5910806" y="3716891"/>
                  <a:pt x="5912915" y="3725327"/>
                  <a:pt x="5913969" y="3735871"/>
                </a:cubicBezTo>
                <a:lnTo>
                  <a:pt x="5913771" y="3738386"/>
                </a:lnTo>
                <a:lnTo>
                  <a:pt x="5919568" y="3702380"/>
                </a:lnTo>
                <a:cubicBezTo>
                  <a:pt x="5922793" y="3683032"/>
                  <a:pt x="5924516" y="3666146"/>
                  <a:pt x="5920803" y="3653480"/>
                </a:cubicBezTo>
                <a:cubicBezTo>
                  <a:pt x="5922843" y="3624570"/>
                  <a:pt x="5929754" y="3637108"/>
                  <a:pt x="5935379" y="3617663"/>
                </a:cubicBezTo>
                <a:cubicBezTo>
                  <a:pt x="5937419" y="3588753"/>
                  <a:pt x="5927953" y="3592333"/>
                  <a:pt x="5927180" y="3573144"/>
                </a:cubicBezTo>
                <a:cubicBezTo>
                  <a:pt x="5938686" y="3540652"/>
                  <a:pt x="5937656" y="3515068"/>
                  <a:pt x="5936885" y="3495878"/>
                </a:cubicBezTo>
                <a:cubicBezTo>
                  <a:pt x="5936112" y="3476689"/>
                  <a:pt x="5932013" y="3454430"/>
                  <a:pt x="5937123" y="3422193"/>
                </a:cubicBezTo>
                <a:cubicBezTo>
                  <a:pt x="5943262" y="3415542"/>
                  <a:pt x="5946073" y="3405820"/>
                  <a:pt x="5949659" y="3415287"/>
                </a:cubicBezTo>
                <a:cubicBezTo>
                  <a:pt x="5952847" y="3375119"/>
                  <a:pt x="5951495" y="3341537"/>
                  <a:pt x="5948577" y="3308820"/>
                </a:cubicBezTo>
                <a:lnTo>
                  <a:pt x="5940173" y="3227623"/>
                </a:lnTo>
                <a:lnTo>
                  <a:pt x="5936112" y="3227623"/>
                </a:lnTo>
                <a:lnTo>
                  <a:pt x="5934113" y="3216005"/>
                </a:lnTo>
                <a:lnTo>
                  <a:pt x="5933300" y="3217735"/>
                </a:lnTo>
                <a:cubicBezTo>
                  <a:pt x="5931445" y="3221411"/>
                  <a:pt x="5929143" y="3223905"/>
                  <a:pt x="5925816" y="3220835"/>
                </a:cubicBezTo>
                <a:cubicBezTo>
                  <a:pt x="5922807" y="3205739"/>
                  <a:pt x="5922115" y="3193554"/>
                  <a:pt x="5922789" y="3182917"/>
                </a:cubicBezTo>
                <a:lnTo>
                  <a:pt x="5925668" y="3166923"/>
                </a:lnTo>
                <a:lnTo>
                  <a:pt x="5922799" y="3150253"/>
                </a:lnTo>
                <a:close/>
                <a:moveTo>
                  <a:pt x="6470079" y="2971783"/>
                </a:moveTo>
                <a:lnTo>
                  <a:pt x="6459848" y="2985189"/>
                </a:lnTo>
                <a:lnTo>
                  <a:pt x="6446665" y="2989730"/>
                </a:lnTo>
                <a:lnTo>
                  <a:pt x="6447438" y="2994236"/>
                </a:lnTo>
                <a:cubicBezTo>
                  <a:pt x="6455446" y="3014611"/>
                  <a:pt x="6450136" y="3019049"/>
                  <a:pt x="6440386" y="3018174"/>
                </a:cubicBezTo>
                <a:cubicBezTo>
                  <a:pt x="6446611" y="3031019"/>
                  <a:pt x="6449095" y="3058268"/>
                  <a:pt x="6450805" y="3087293"/>
                </a:cubicBezTo>
                <a:lnTo>
                  <a:pt x="6451373" y="3097752"/>
                </a:lnTo>
                <a:lnTo>
                  <a:pt x="6456557" y="3096583"/>
                </a:lnTo>
                <a:cubicBezTo>
                  <a:pt x="6460436" y="3093129"/>
                  <a:pt x="6463655" y="3087372"/>
                  <a:pt x="6467490" y="3085383"/>
                </a:cubicBezTo>
                <a:lnTo>
                  <a:pt x="6469775" y="3085600"/>
                </a:lnTo>
                <a:lnTo>
                  <a:pt x="6473655" y="3017169"/>
                </a:lnTo>
                <a:lnTo>
                  <a:pt x="6473968" y="2994029"/>
                </a:lnTo>
                <a:close/>
                <a:moveTo>
                  <a:pt x="5796128" y="2808658"/>
                </a:moveTo>
                <a:lnTo>
                  <a:pt x="5796854" y="2813211"/>
                </a:lnTo>
                <a:cubicBezTo>
                  <a:pt x="5798396" y="2839886"/>
                  <a:pt x="5796605" y="2865287"/>
                  <a:pt x="5790016" y="2888065"/>
                </a:cubicBezTo>
                <a:cubicBezTo>
                  <a:pt x="5810105" y="2921037"/>
                  <a:pt x="5798436" y="3004057"/>
                  <a:pt x="5804143" y="3052612"/>
                </a:cubicBezTo>
                <a:cubicBezTo>
                  <a:pt x="5801150" y="3071493"/>
                  <a:pt x="5797254" y="3067897"/>
                  <a:pt x="5793054" y="3056806"/>
                </a:cubicBezTo>
                <a:cubicBezTo>
                  <a:pt x="5797857" y="3082882"/>
                  <a:pt x="5791569" y="3113152"/>
                  <a:pt x="5799363" y="3120348"/>
                </a:cubicBezTo>
                <a:cubicBezTo>
                  <a:pt x="5797275" y="3161707"/>
                  <a:pt x="5794584" y="3188083"/>
                  <a:pt x="5795489" y="3210561"/>
                </a:cubicBezTo>
                <a:cubicBezTo>
                  <a:pt x="5792798" y="3236936"/>
                  <a:pt x="5789805" y="3255817"/>
                  <a:pt x="5779922" y="3289984"/>
                </a:cubicBezTo>
                <a:cubicBezTo>
                  <a:pt x="5772429" y="3290282"/>
                  <a:pt x="5775723" y="3278894"/>
                  <a:pt x="5768230" y="3279192"/>
                </a:cubicBezTo>
                <a:cubicBezTo>
                  <a:pt x="5762848" y="3331941"/>
                  <a:pt x="5764356" y="3369406"/>
                  <a:pt x="5758672" y="3414663"/>
                </a:cubicBezTo>
                <a:cubicBezTo>
                  <a:pt x="5759576" y="3437141"/>
                  <a:pt x="5758607" y="3459695"/>
                  <a:pt x="5755841" y="3484197"/>
                </a:cubicBezTo>
                <a:lnTo>
                  <a:pt x="5751250" y="3511578"/>
                </a:lnTo>
                <a:lnTo>
                  <a:pt x="5753689" y="3558722"/>
                </a:lnTo>
                <a:cubicBezTo>
                  <a:pt x="5752634" y="3581921"/>
                  <a:pt x="5750526" y="3607228"/>
                  <a:pt x="5750526" y="3632535"/>
                </a:cubicBezTo>
                <a:cubicBezTo>
                  <a:pt x="5792705" y="3674714"/>
                  <a:pt x="5826448" y="3531308"/>
                  <a:pt x="5834884" y="3413208"/>
                </a:cubicBezTo>
                <a:cubicBezTo>
                  <a:pt x="5843319" y="3404771"/>
                  <a:pt x="5851757" y="3413208"/>
                  <a:pt x="5868624" y="3387901"/>
                </a:cubicBezTo>
                <a:cubicBezTo>
                  <a:pt x="5864407" y="3400555"/>
                  <a:pt x="5864408" y="3406882"/>
                  <a:pt x="5866517" y="3410045"/>
                </a:cubicBezTo>
                <a:lnTo>
                  <a:pt x="5867131" y="3410229"/>
                </a:lnTo>
                <a:lnTo>
                  <a:pt x="5872246" y="3386637"/>
                </a:lnTo>
                <a:cubicBezTo>
                  <a:pt x="5873515" y="3371576"/>
                  <a:pt x="5872988" y="3358464"/>
                  <a:pt x="5872535" y="3347224"/>
                </a:cubicBezTo>
                <a:cubicBezTo>
                  <a:pt x="5871631" y="3324746"/>
                  <a:pt x="5866829" y="3298669"/>
                  <a:pt x="5872815" y="3260906"/>
                </a:cubicBezTo>
                <a:cubicBezTo>
                  <a:pt x="5880007" y="3253114"/>
                  <a:pt x="5883301" y="3241726"/>
                  <a:pt x="5887499" y="3252816"/>
                </a:cubicBezTo>
                <a:cubicBezTo>
                  <a:pt x="5893102" y="3182233"/>
                  <a:pt x="5886739" y="3129014"/>
                  <a:pt x="5880163" y="3070525"/>
                </a:cubicBezTo>
                <a:lnTo>
                  <a:pt x="5878087" y="3050101"/>
                </a:lnTo>
                <a:lnTo>
                  <a:pt x="5870867" y="3036635"/>
                </a:lnTo>
                <a:lnTo>
                  <a:pt x="5865140" y="3025482"/>
                </a:lnTo>
                <a:lnTo>
                  <a:pt x="5864600" y="3026174"/>
                </a:lnTo>
                <a:cubicBezTo>
                  <a:pt x="5863166" y="3026994"/>
                  <a:pt x="5861518" y="3026824"/>
                  <a:pt x="5859570" y="3025027"/>
                </a:cubicBezTo>
                <a:lnTo>
                  <a:pt x="5858588" y="3012722"/>
                </a:lnTo>
                <a:lnTo>
                  <a:pt x="5843319" y="2982990"/>
                </a:lnTo>
                <a:cubicBezTo>
                  <a:pt x="5843319" y="2982990"/>
                  <a:pt x="5834884" y="2999862"/>
                  <a:pt x="5834884" y="3016734"/>
                </a:cubicBezTo>
                <a:cubicBezTo>
                  <a:pt x="5818011" y="2982990"/>
                  <a:pt x="5826447" y="2915505"/>
                  <a:pt x="5818012" y="2864891"/>
                </a:cubicBezTo>
                <a:cubicBezTo>
                  <a:pt x="5813794" y="2854346"/>
                  <a:pt x="5809049" y="2842220"/>
                  <a:pt x="5804304" y="2829962"/>
                </a:cubicBezTo>
                <a:close/>
                <a:moveTo>
                  <a:pt x="6508420" y="2779156"/>
                </a:moveTo>
                <a:lnTo>
                  <a:pt x="6507136" y="2780799"/>
                </a:lnTo>
                <a:cubicBezTo>
                  <a:pt x="6504933" y="2782308"/>
                  <a:pt x="6502604" y="2782226"/>
                  <a:pt x="6500134" y="2779246"/>
                </a:cubicBezTo>
                <a:lnTo>
                  <a:pt x="6502399" y="2890359"/>
                </a:lnTo>
                <a:lnTo>
                  <a:pt x="6505686" y="2887611"/>
                </a:lnTo>
                <a:cubicBezTo>
                  <a:pt x="6501246" y="2882298"/>
                  <a:pt x="6502116" y="2872547"/>
                  <a:pt x="6511866" y="2873422"/>
                </a:cubicBezTo>
                <a:lnTo>
                  <a:pt x="6513497" y="2877577"/>
                </a:lnTo>
                <a:lnTo>
                  <a:pt x="6514565" y="2898237"/>
                </a:lnTo>
                <a:cubicBezTo>
                  <a:pt x="6519875" y="2893798"/>
                  <a:pt x="6519875" y="2893798"/>
                  <a:pt x="6519875" y="2893798"/>
                </a:cubicBezTo>
                <a:lnTo>
                  <a:pt x="6513497" y="2877577"/>
                </a:lnTo>
                <a:close/>
                <a:moveTo>
                  <a:pt x="5404661" y="2763661"/>
                </a:moveTo>
                <a:cubicBezTo>
                  <a:pt x="5413098" y="2772097"/>
                  <a:pt x="5413098" y="2780533"/>
                  <a:pt x="5413098" y="2788968"/>
                </a:cubicBezTo>
                <a:lnTo>
                  <a:pt x="5413098" y="2797406"/>
                </a:lnTo>
                <a:lnTo>
                  <a:pt x="5413098" y="2805841"/>
                </a:lnTo>
                <a:lnTo>
                  <a:pt x="5413098" y="2814276"/>
                </a:lnTo>
                <a:cubicBezTo>
                  <a:pt x="5413098" y="2814276"/>
                  <a:pt x="5413098" y="2805841"/>
                  <a:pt x="5404662" y="2797406"/>
                </a:cubicBezTo>
                <a:close/>
                <a:moveTo>
                  <a:pt x="6368014" y="2752114"/>
                </a:moveTo>
                <a:cubicBezTo>
                  <a:pt x="6361883" y="2766999"/>
                  <a:pt x="6357505" y="2781884"/>
                  <a:pt x="6354550" y="2796770"/>
                </a:cubicBezTo>
                <a:lnTo>
                  <a:pt x="6353593" y="2805446"/>
                </a:lnTo>
                <a:lnTo>
                  <a:pt x="6374570" y="2874671"/>
                </a:lnTo>
                <a:cubicBezTo>
                  <a:pt x="6377359" y="2953548"/>
                  <a:pt x="6392599" y="3058113"/>
                  <a:pt x="6409578" y="3143175"/>
                </a:cubicBezTo>
                <a:cubicBezTo>
                  <a:pt x="6409578" y="3143175"/>
                  <a:pt x="6409578" y="3143175"/>
                  <a:pt x="6414888" y="3138739"/>
                </a:cubicBezTo>
                <a:cubicBezTo>
                  <a:pt x="6410448" y="3133425"/>
                  <a:pt x="6411318" y="3123676"/>
                  <a:pt x="6421068" y="3124551"/>
                </a:cubicBezTo>
                <a:lnTo>
                  <a:pt x="6422700" y="3128706"/>
                </a:lnTo>
                <a:lnTo>
                  <a:pt x="6423768" y="3149362"/>
                </a:lnTo>
                <a:cubicBezTo>
                  <a:pt x="6429077" y="3144926"/>
                  <a:pt x="6429077" y="3144926"/>
                  <a:pt x="6429077" y="3144926"/>
                </a:cubicBezTo>
                <a:lnTo>
                  <a:pt x="6422700" y="3128706"/>
                </a:lnTo>
                <a:lnTo>
                  <a:pt x="6417015" y="3018534"/>
                </a:lnTo>
                <a:lnTo>
                  <a:pt x="6414015" y="2972866"/>
                </a:lnTo>
                <a:lnTo>
                  <a:pt x="6406544" y="2951752"/>
                </a:lnTo>
                <a:cubicBezTo>
                  <a:pt x="6399536" y="2902718"/>
                  <a:pt x="6396034" y="2853683"/>
                  <a:pt x="6389030" y="2804652"/>
                </a:cubicBezTo>
                <a:cubicBezTo>
                  <a:pt x="6385527" y="2787139"/>
                  <a:pt x="6378521" y="2769626"/>
                  <a:pt x="6368014" y="2752114"/>
                </a:cubicBezTo>
                <a:close/>
                <a:moveTo>
                  <a:pt x="6478241" y="2723750"/>
                </a:moveTo>
                <a:lnTo>
                  <a:pt x="6481412" y="2772854"/>
                </a:lnTo>
                <a:lnTo>
                  <a:pt x="6481359" y="2778262"/>
                </a:lnTo>
                <a:lnTo>
                  <a:pt x="6492255" y="2843453"/>
                </a:lnTo>
                <a:lnTo>
                  <a:pt x="6492103" y="2836567"/>
                </a:lnTo>
                <a:cubicBezTo>
                  <a:pt x="6492048" y="2801324"/>
                  <a:pt x="6492633" y="2775345"/>
                  <a:pt x="6487688" y="2751180"/>
                </a:cubicBezTo>
                <a:close/>
                <a:moveTo>
                  <a:pt x="6471948" y="2602764"/>
                </a:moveTo>
                <a:lnTo>
                  <a:pt x="6470476" y="2603507"/>
                </a:lnTo>
                <a:lnTo>
                  <a:pt x="6474714" y="2669154"/>
                </a:lnTo>
                <a:lnTo>
                  <a:pt x="6474578" y="2659237"/>
                </a:lnTo>
                <a:cubicBezTo>
                  <a:pt x="6473389" y="2642640"/>
                  <a:pt x="6472642" y="2627182"/>
                  <a:pt x="6476460" y="2609956"/>
                </a:cubicBezTo>
                <a:cubicBezTo>
                  <a:pt x="6474690" y="2605393"/>
                  <a:pt x="6473234" y="2603332"/>
                  <a:pt x="6471948" y="2602764"/>
                </a:cubicBezTo>
                <a:close/>
                <a:moveTo>
                  <a:pt x="6458450" y="2239645"/>
                </a:moveTo>
                <a:cubicBezTo>
                  <a:pt x="6455459" y="2243561"/>
                  <a:pt x="6453724" y="2259548"/>
                  <a:pt x="6450161" y="2257976"/>
                </a:cubicBezTo>
                <a:cubicBezTo>
                  <a:pt x="6441034" y="2261513"/>
                  <a:pt x="6433952" y="2243260"/>
                  <a:pt x="6433952" y="2243260"/>
                </a:cubicBezTo>
                <a:cubicBezTo>
                  <a:pt x="6424825" y="2246796"/>
                  <a:pt x="6430606" y="2302294"/>
                  <a:pt x="6419984" y="2274915"/>
                </a:cubicBezTo>
                <a:lnTo>
                  <a:pt x="6412070" y="2253880"/>
                </a:lnTo>
                <a:lnTo>
                  <a:pt x="6438066" y="2377354"/>
                </a:lnTo>
                <a:lnTo>
                  <a:pt x="6458698" y="2510576"/>
                </a:lnTo>
                <a:lnTo>
                  <a:pt x="6465170" y="2512554"/>
                </a:lnTo>
                <a:cubicBezTo>
                  <a:pt x="6473098" y="2508251"/>
                  <a:pt x="6469603" y="2484017"/>
                  <a:pt x="6466949" y="2477172"/>
                </a:cubicBezTo>
                <a:cubicBezTo>
                  <a:pt x="6485203" y="2470102"/>
                  <a:pt x="6495824" y="2497480"/>
                  <a:pt x="6512779" y="2527655"/>
                </a:cubicBezTo>
                <a:cubicBezTo>
                  <a:pt x="6520415" y="2493203"/>
                  <a:pt x="6487059" y="2380153"/>
                  <a:pt x="6482025" y="2340112"/>
                </a:cubicBezTo>
                <a:cubicBezTo>
                  <a:pt x="6482025" y="2340112"/>
                  <a:pt x="6479231" y="2346442"/>
                  <a:pt x="6479231" y="2346442"/>
                </a:cubicBezTo>
                <a:cubicBezTo>
                  <a:pt x="6482772" y="2355569"/>
                  <a:pt x="6476437" y="2352774"/>
                  <a:pt x="6476437" y="2352774"/>
                </a:cubicBezTo>
                <a:cubicBezTo>
                  <a:pt x="6476437" y="2352774"/>
                  <a:pt x="6472897" y="2343650"/>
                  <a:pt x="6472897" y="2343650"/>
                </a:cubicBezTo>
                <a:cubicBezTo>
                  <a:pt x="6469356" y="2334523"/>
                  <a:pt x="6472151" y="2328192"/>
                  <a:pt x="6472151" y="2328192"/>
                </a:cubicBezTo>
                <a:cubicBezTo>
                  <a:pt x="6472151" y="2328192"/>
                  <a:pt x="6472151" y="2328192"/>
                  <a:pt x="6469356" y="2334523"/>
                </a:cubicBezTo>
                <a:cubicBezTo>
                  <a:pt x="6466563" y="2340854"/>
                  <a:pt x="6454448" y="2282560"/>
                  <a:pt x="6467117" y="2288151"/>
                </a:cubicBezTo>
                <a:cubicBezTo>
                  <a:pt x="6467117" y="2288151"/>
                  <a:pt x="6467117" y="2288151"/>
                  <a:pt x="6460782" y="2285355"/>
                </a:cubicBezTo>
                <a:cubicBezTo>
                  <a:pt x="6460782" y="2285355"/>
                  <a:pt x="6463577" y="2279024"/>
                  <a:pt x="6457242" y="2276229"/>
                </a:cubicBezTo>
                <a:cubicBezTo>
                  <a:pt x="6457242" y="2276229"/>
                  <a:pt x="6460035" y="2269898"/>
                  <a:pt x="6460035" y="2269898"/>
                </a:cubicBezTo>
                <a:cubicBezTo>
                  <a:pt x="6462830" y="2263567"/>
                  <a:pt x="6462830" y="2263567"/>
                  <a:pt x="6462830" y="2263567"/>
                </a:cubicBezTo>
                <a:cubicBezTo>
                  <a:pt x="6462830" y="2263567"/>
                  <a:pt x="6462830" y="2263567"/>
                  <a:pt x="6466369" y="2272693"/>
                </a:cubicBezTo>
                <a:cubicBezTo>
                  <a:pt x="6466369" y="2272693"/>
                  <a:pt x="6466369" y="2272693"/>
                  <a:pt x="6469164" y="2266362"/>
                </a:cubicBezTo>
                <a:cubicBezTo>
                  <a:pt x="6466136" y="2251789"/>
                  <a:pt x="6463830" y="2244153"/>
                  <a:pt x="6461975" y="2240852"/>
                </a:cubicBezTo>
                <a:cubicBezTo>
                  <a:pt x="6460585" y="2238377"/>
                  <a:pt x="6459448" y="2238340"/>
                  <a:pt x="6458450" y="2239645"/>
                </a:cubicBezTo>
                <a:close/>
                <a:moveTo>
                  <a:pt x="6119324" y="1470230"/>
                </a:moveTo>
                <a:cubicBezTo>
                  <a:pt x="6115822" y="1561292"/>
                  <a:pt x="6154350" y="1634845"/>
                  <a:pt x="6182372" y="1708395"/>
                </a:cubicBezTo>
                <a:cubicBezTo>
                  <a:pt x="6189377" y="1722403"/>
                  <a:pt x="6199884" y="1729407"/>
                  <a:pt x="6213896" y="1718901"/>
                </a:cubicBezTo>
                <a:lnTo>
                  <a:pt x="6230856" y="1709003"/>
                </a:lnTo>
                <a:lnTo>
                  <a:pt x="6226890" y="1691895"/>
                </a:lnTo>
                <a:cubicBezTo>
                  <a:pt x="6216009" y="1640162"/>
                  <a:pt x="6210799" y="1608540"/>
                  <a:pt x="6185731" y="1576670"/>
                </a:cubicBezTo>
                <a:cubicBezTo>
                  <a:pt x="6183285" y="1554923"/>
                  <a:pt x="6178063" y="1537891"/>
                  <a:pt x="6173508" y="1521886"/>
                </a:cubicBezTo>
                <a:lnTo>
                  <a:pt x="6172469" y="1515742"/>
                </a:lnTo>
                <a:lnTo>
                  <a:pt x="6170551" y="1514447"/>
                </a:lnTo>
                <a:cubicBezTo>
                  <a:pt x="6154351" y="1500000"/>
                  <a:pt x="6138589" y="1484239"/>
                  <a:pt x="6119324" y="1470230"/>
                </a:cubicBezTo>
                <a:close/>
                <a:moveTo>
                  <a:pt x="6220785" y="1467284"/>
                </a:moveTo>
                <a:lnTo>
                  <a:pt x="6224419" y="1484860"/>
                </a:lnTo>
                <a:cubicBezTo>
                  <a:pt x="6225363" y="1494458"/>
                  <a:pt x="6224677" y="1501829"/>
                  <a:pt x="6221902" y="1506545"/>
                </a:cubicBezTo>
                <a:cubicBezTo>
                  <a:pt x="6228674" y="1507988"/>
                  <a:pt x="6228674" y="1507988"/>
                  <a:pt x="6228674" y="1507988"/>
                </a:cubicBezTo>
                <a:cubicBezTo>
                  <a:pt x="6228674" y="1507988"/>
                  <a:pt x="6228674" y="1507988"/>
                  <a:pt x="6234004" y="1516199"/>
                </a:cubicBezTo>
                <a:cubicBezTo>
                  <a:pt x="6232563" y="1522967"/>
                  <a:pt x="6231122" y="1529734"/>
                  <a:pt x="6229680" y="1536503"/>
                </a:cubicBezTo>
                <a:cubicBezTo>
                  <a:pt x="6229680" y="1536503"/>
                  <a:pt x="6229680" y="1536503"/>
                  <a:pt x="6224350" y="1528292"/>
                </a:cubicBezTo>
                <a:cubicBezTo>
                  <a:pt x="6224350" y="1528292"/>
                  <a:pt x="6224350" y="1528292"/>
                  <a:pt x="6223684" y="1527266"/>
                </a:cubicBezTo>
                <a:lnTo>
                  <a:pt x="6220817" y="1522851"/>
                </a:lnTo>
                <a:lnTo>
                  <a:pt x="6221874" y="1531073"/>
                </a:lnTo>
                <a:lnTo>
                  <a:pt x="6242353" y="1609953"/>
                </a:lnTo>
                <a:cubicBezTo>
                  <a:pt x="6235580" y="1608511"/>
                  <a:pt x="6235144" y="1643795"/>
                  <a:pt x="6223042" y="1634143"/>
                </a:cubicBezTo>
                <a:lnTo>
                  <a:pt x="6239473" y="1705560"/>
                </a:lnTo>
                <a:lnTo>
                  <a:pt x="6250673" y="1702375"/>
                </a:lnTo>
                <a:cubicBezTo>
                  <a:pt x="6280226" y="1699420"/>
                  <a:pt x="6290078" y="1732912"/>
                  <a:pt x="6297961" y="1764435"/>
                </a:cubicBezTo>
                <a:cubicBezTo>
                  <a:pt x="6324230" y="1866004"/>
                  <a:pt x="6349624" y="1967573"/>
                  <a:pt x="6373267" y="2069581"/>
                </a:cubicBezTo>
                <a:lnTo>
                  <a:pt x="6384393" y="2122429"/>
                </a:lnTo>
                <a:lnTo>
                  <a:pt x="6393144" y="2124321"/>
                </a:lnTo>
                <a:cubicBezTo>
                  <a:pt x="6402890" y="2133585"/>
                  <a:pt x="6408237" y="2160056"/>
                  <a:pt x="6418298" y="2175842"/>
                </a:cubicBezTo>
                <a:cubicBezTo>
                  <a:pt x="6424633" y="2178638"/>
                  <a:pt x="6410471" y="2142131"/>
                  <a:pt x="6419599" y="2138595"/>
                </a:cubicBezTo>
                <a:cubicBezTo>
                  <a:pt x="6412518" y="2120343"/>
                  <a:pt x="6408231" y="2095758"/>
                  <a:pt x="6401898" y="2092964"/>
                </a:cubicBezTo>
                <a:cubicBezTo>
                  <a:pt x="6379716" y="1954590"/>
                  <a:pt x="6328103" y="1848610"/>
                  <a:pt x="6319338" y="1731284"/>
                </a:cubicBezTo>
                <a:cubicBezTo>
                  <a:pt x="6308716" y="1703905"/>
                  <a:pt x="6301637" y="1685652"/>
                  <a:pt x="6294555" y="1667400"/>
                </a:cubicBezTo>
                <a:cubicBezTo>
                  <a:pt x="6285979" y="1618233"/>
                  <a:pt x="6286728" y="1633689"/>
                  <a:pt x="6274614" y="1575398"/>
                </a:cubicBezTo>
                <a:cubicBezTo>
                  <a:pt x="6271073" y="1566271"/>
                  <a:pt x="6261945" y="1569807"/>
                  <a:pt x="6261945" y="1569807"/>
                </a:cubicBezTo>
                <a:cubicBezTo>
                  <a:pt x="6246386" y="1536467"/>
                  <a:pt x="6235766" y="1509088"/>
                  <a:pt x="6227264" y="1485482"/>
                </a:cubicBezTo>
                <a:close/>
                <a:moveTo>
                  <a:pt x="6163232" y="1291657"/>
                </a:moveTo>
                <a:lnTo>
                  <a:pt x="6169423" y="1308672"/>
                </a:lnTo>
                <a:lnTo>
                  <a:pt x="6164862" y="1292485"/>
                </a:lnTo>
                <a:close/>
                <a:moveTo>
                  <a:pt x="4999747" y="1084964"/>
                </a:moveTo>
                <a:lnTo>
                  <a:pt x="5004170" y="1092826"/>
                </a:lnTo>
                <a:lnTo>
                  <a:pt x="5000801" y="1092344"/>
                </a:lnTo>
                <a:cubicBezTo>
                  <a:pt x="4999746" y="1091291"/>
                  <a:pt x="4999746" y="1089181"/>
                  <a:pt x="4999747" y="1084964"/>
                </a:cubicBezTo>
                <a:close/>
                <a:moveTo>
                  <a:pt x="4933923" y="1003153"/>
                </a:moveTo>
                <a:lnTo>
                  <a:pt x="4947450" y="1028780"/>
                </a:lnTo>
                <a:lnTo>
                  <a:pt x="4940697" y="1009043"/>
                </a:lnTo>
                <a:close/>
                <a:moveTo>
                  <a:pt x="4932262" y="644497"/>
                </a:moveTo>
                <a:lnTo>
                  <a:pt x="4940697" y="654745"/>
                </a:lnTo>
                <a:lnTo>
                  <a:pt x="4932262" y="646309"/>
                </a:lnTo>
                <a:close/>
                <a:moveTo>
                  <a:pt x="5581482" y="244629"/>
                </a:moveTo>
                <a:cubicBezTo>
                  <a:pt x="5579541" y="245432"/>
                  <a:pt x="5578623" y="247668"/>
                  <a:pt x="5577991" y="250629"/>
                </a:cubicBezTo>
                <a:lnTo>
                  <a:pt x="5577495" y="252297"/>
                </a:lnTo>
                <a:lnTo>
                  <a:pt x="5647778" y="373537"/>
                </a:lnTo>
                <a:cubicBezTo>
                  <a:pt x="5670983" y="417754"/>
                  <a:pt x="5692000" y="463286"/>
                  <a:pt x="5709512" y="510569"/>
                </a:cubicBezTo>
                <a:cubicBezTo>
                  <a:pt x="5776063" y="689191"/>
                  <a:pt x="5863627" y="857308"/>
                  <a:pt x="5951197" y="1025425"/>
                </a:cubicBezTo>
                <a:cubicBezTo>
                  <a:pt x="5956451" y="1006161"/>
                  <a:pt x="5952071" y="961505"/>
                  <a:pt x="5942878" y="913784"/>
                </a:cubicBezTo>
                <a:lnTo>
                  <a:pt x="5930115" y="859785"/>
                </a:lnTo>
                <a:lnTo>
                  <a:pt x="5902782" y="807112"/>
                </a:lnTo>
                <a:cubicBezTo>
                  <a:pt x="5874423" y="753314"/>
                  <a:pt x="5848241" y="701749"/>
                  <a:pt x="5831966" y="645218"/>
                </a:cubicBezTo>
                <a:cubicBezTo>
                  <a:pt x="5815975" y="620586"/>
                  <a:pt x="5805316" y="604166"/>
                  <a:pt x="5794655" y="587744"/>
                </a:cubicBezTo>
                <a:cubicBezTo>
                  <a:pt x="5776216" y="541367"/>
                  <a:pt x="5780106" y="556344"/>
                  <a:pt x="5756339" y="501756"/>
                </a:cubicBezTo>
                <a:cubicBezTo>
                  <a:pt x="5751007" y="493545"/>
                  <a:pt x="5742795" y="498872"/>
                  <a:pt x="5742795" y="498872"/>
                </a:cubicBezTo>
                <a:cubicBezTo>
                  <a:pt x="5698711" y="439955"/>
                  <a:pt x="5678833" y="400346"/>
                  <a:pt x="5657513" y="367504"/>
                </a:cubicBezTo>
                <a:cubicBezTo>
                  <a:pt x="5630862" y="326451"/>
                  <a:pt x="5616312" y="295051"/>
                  <a:pt x="5591104" y="247231"/>
                </a:cubicBezTo>
                <a:cubicBezTo>
                  <a:pt x="5586386" y="244457"/>
                  <a:pt x="5583423" y="243826"/>
                  <a:pt x="5581482" y="244629"/>
                </a:cubicBezTo>
                <a:close/>
                <a:moveTo>
                  <a:pt x="4684964" y="0"/>
                </a:moveTo>
                <a:lnTo>
                  <a:pt x="5380578" y="0"/>
                </a:lnTo>
                <a:lnTo>
                  <a:pt x="5478611" y="117479"/>
                </a:lnTo>
                <a:lnTo>
                  <a:pt x="5500013" y="146283"/>
                </a:lnTo>
                <a:lnTo>
                  <a:pt x="5500055" y="142937"/>
                </a:lnTo>
                <a:cubicBezTo>
                  <a:pt x="5505385" y="151146"/>
                  <a:pt x="5513598" y="145819"/>
                  <a:pt x="5534919" y="178662"/>
                </a:cubicBezTo>
                <a:cubicBezTo>
                  <a:pt x="5515041" y="139053"/>
                  <a:pt x="5481616" y="96559"/>
                  <a:pt x="5448194" y="54062"/>
                </a:cubicBezTo>
                <a:lnTo>
                  <a:pt x="5412460" y="0"/>
                </a:lnTo>
                <a:lnTo>
                  <a:pt x="5476134" y="0"/>
                </a:lnTo>
                <a:lnTo>
                  <a:pt x="5485373" y="12455"/>
                </a:lnTo>
                <a:cubicBezTo>
                  <a:pt x="5516129" y="50844"/>
                  <a:pt x="5544834" y="90565"/>
                  <a:pt x="5571665" y="130771"/>
                </a:cubicBezTo>
                <a:lnTo>
                  <a:pt x="5619902" y="208686"/>
                </a:lnTo>
                <a:lnTo>
                  <a:pt x="5662149" y="253738"/>
                </a:lnTo>
                <a:lnTo>
                  <a:pt x="5686327" y="295355"/>
                </a:lnTo>
                <a:lnTo>
                  <a:pt x="5686913" y="295939"/>
                </a:lnTo>
                <a:lnTo>
                  <a:pt x="5696157" y="311903"/>
                </a:lnTo>
                <a:lnTo>
                  <a:pt x="5731531" y="366614"/>
                </a:lnTo>
                <a:cubicBezTo>
                  <a:pt x="5757825" y="405636"/>
                  <a:pt x="5786052" y="444566"/>
                  <a:pt x="5812509" y="478933"/>
                </a:cubicBezTo>
                <a:cubicBezTo>
                  <a:pt x="5812509" y="478933"/>
                  <a:pt x="5812509" y="478933"/>
                  <a:pt x="5815302" y="472602"/>
                </a:cubicBezTo>
                <a:cubicBezTo>
                  <a:pt x="5808968" y="469807"/>
                  <a:pt x="5805428" y="460680"/>
                  <a:pt x="5814555" y="457145"/>
                </a:cubicBezTo>
                <a:lnTo>
                  <a:pt x="5817860" y="460147"/>
                </a:lnTo>
                <a:lnTo>
                  <a:pt x="5827972" y="478193"/>
                </a:lnTo>
                <a:cubicBezTo>
                  <a:pt x="5830766" y="471862"/>
                  <a:pt x="5830766" y="471862"/>
                  <a:pt x="5830766" y="471862"/>
                </a:cubicBezTo>
                <a:lnTo>
                  <a:pt x="5817860" y="460147"/>
                </a:lnTo>
                <a:lnTo>
                  <a:pt x="5763946" y="363899"/>
                </a:lnTo>
                <a:cubicBezTo>
                  <a:pt x="5742496" y="328904"/>
                  <a:pt x="5723072" y="295751"/>
                  <a:pt x="5712077" y="260643"/>
                </a:cubicBezTo>
                <a:cubicBezTo>
                  <a:pt x="5682453" y="224878"/>
                  <a:pt x="5630286" y="171603"/>
                  <a:pt x="5647795" y="149075"/>
                </a:cubicBezTo>
                <a:cubicBezTo>
                  <a:pt x="5687293" y="196760"/>
                  <a:pt x="5713379" y="223399"/>
                  <a:pt x="5750084" y="277415"/>
                </a:cubicBezTo>
                <a:cubicBezTo>
                  <a:pt x="5743749" y="274620"/>
                  <a:pt x="5740956" y="280951"/>
                  <a:pt x="5737415" y="271824"/>
                </a:cubicBezTo>
                <a:cubicBezTo>
                  <a:pt x="5734621" y="278156"/>
                  <a:pt x="5776912" y="319511"/>
                  <a:pt x="5780454" y="328637"/>
                </a:cubicBezTo>
                <a:cubicBezTo>
                  <a:pt x="5796661" y="343354"/>
                  <a:pt x="5793868" y="349685"/>
                  <a:pt x="5784739" y="353221"/>
                </a:cubicBezTo>
                <a:cubicBezTo>
                  <a:pt x="5807282" y="370734"/>
                  <a:pt x="5841940" y="446537"/>
                  <a:pt x="5865230" y="479507"/>
                </a:cubicBezTo>
                <a:cubicBezTo>
                  <a:pt x="5875105" y="491429"/>
                  <a:pt x="5881440" y="494224"/>
                  <a:pt x="5891313" y="506145"/>
                </a:cubicBezTo>
                <a:cubicBezTo>
                  <a:pt x="5958388" y="611383"/>
                  <a:pt x="6004412" y="730027"/>
                  <a:pt x="6056025" y="836005"/>
                </a:cubicBezTo>
                <a:cubicBezTo>
                  <a:pt x="6076520" y="875305"/>
                  <a:pt x="6122354" y="925785"/>
                  <a:pt x="6104098" y="932857"/>
                </a:cubicBezTo>
                <a:cubicBezTo>
                  <a:pt x="6114718" y="960236"/>
                  <a:pt x="6125341" y="987615"/>
                  <a:pt x="6138008" y="993205"/>
                </a:cubicBezTo>
                <a:cubicBezTo>
                  <a:pt x="6142295" y="1017789"/>
                  <a:pt x="6138754" y="1008663"/>
                  <a:pt x="6123293" y="1009405"/>
                </a:cubicBezTo>
                <a:cubicBezTo>
                  <a:pt x="6079508" y="937134"/>
                  <a:pt x="6046897" y="839540"/>
                  <a:pt x="6012986" y="779192"/>
                </a:cubicBezTo>
                <a:cubicBezTo>
                  <a:pt x="6015781" y="772861"/>
                  <a:pt x="6009445" y="770065"/>
                  <a:pt x="6006652" y="776396"/>
                </a:cubicBezTo>
                <a:cubicBezTo>
                  <a:pt x="6006652" y="776396"/>
                  <a:pt x="6010193" y="785523"/>
                  <a:pt x="6010193" y="785523"/>
                </a:cubicBezTo>
                <a:cubicBezTo>
                  <a:pt x="6020068" y="797446"/>
                  <a:pt x="6017273" y="803776"/>
                  <a:pt x="6014480" y="810107"/>
                </a:cubicBezTo>
                <a:lnTo>
                  <a:pt x="6004788" y="798404"/>
                </a:lnTo>
                <a:lnTo>
                  <a:pt x="6001064" y="789058"/>
                </a:lnTo>
                <a:cubicBezTo>
                  <a:pt x="6004605" y="798185"/>
                  <a:pt x="6004605" y="798185"/>
                  <a:pt x="6004605" y="798185"/>
                </a:cubicBezTo>
                <a:lnTo>
                  <a:pt x="6004788" y="798404"/>
                </a:lnTo>
                <a:lnTo>
                  <a:pt x="6051771" y="916385"/>
                </a:lnTo>
                <a:cubicBezTo>
                  <a:pt x="6070427" y="957710"/>
                  <a:pt x="6090225" y="998593"/>
                  <a:pt x="6109323" y="1041059"/>
                </a:cubicBezTo>
                <a:cubicBezTo>
                  <a:pt x="6153855" y="1128785"/>
                  <a:pt x="6189259" y="1220047"/>
                  <a:pt x="6218330" y="1308516"/>
                </a:cubicBezTo>
                <a:cubicBezTo>
                  <a:pt x="6225408" y="1326767"/>
                  <a:pt x="6235284" y="1338689"/>
                  <a:pt x="6248699" y="1359737"/>
                </a:cubicBezTo>
                <a:cubicBezTo>
                  <a:pt x="6274229" y="1439077"/>
                  <a:pt x="6291930" y="1484709"/>
                  <a:pt x="6317460" y="1564049"/>
                </a:cubicBezTo>
                <a:lnTo>
                  <a:pt x="6327364" y="1565758"/>
                </a:lnTo>
                <a:lnTo>
                  <a:pt x="6405224" y="1840478"/>
                </a:lnTo>
                <a:lnTo>
                  <a:pt x="6402944" y="1841928"/>
                </a:lnTo>
                <a:cubicBezTo>
                  <a:pt x="6401363" y="1841231"/>
                  <a:pt x="6400479" y="1838947"/>
                  <a:pt x="6401876" y="1835782"/>
                </a:cubicBezTo>
                <a:lnTo>
                  <a:pt x="6399693" y="1834088"/>
                </a:lnTo>
                <a:lnTo>
                  <a:pt x="6398335" y="1826656"/>
                </a:lnTo>
                <a:cubicBezTo>
                  <a:pt x="6396938" y="1829822"/>
                  <a:pt x="6397823" y="1832103"/>
                  <a:pt x="6399057" y="1833594"/>
                </a:cubicBezTo>
                <a:lnTo>
                  <a:pt x="6399693" y="1834088"/>
                </a:lnTo>
                <a:lnTo>
                  <a:pt x="6403601" y="1855454"/>
                </a:lnTo>
                <a:cubicBezTo>
                  <a:pt x="6404065" y="1865114"/>
                  <a:pt x="6403741" y="1874425"/>
                  <a:pt x="6404114" y="1882153"/>
                </a:cubicBezTo>
                <a:cubicBezTo>
                  <a:pt x="6426850" y="1967824"/>
                  <a:pt x="6455919" y="2056293"/>
                  <a:pt x="6473067" y="2154626"/>
                </a:cubicBezTo>
                <a:cubicBezTo>
                  <a:pt x="6477354" y="2179210"/>
                  <a:pt x="6481640" y="2203794"/>
                  <a:pt x="6483134" y="2234707"/>
                </a:cubicBezTo>
                <a:cubicBezTo>
                  <a:pt x="6493200" y="2314789"/>
                  <a:pt x="6510347" y="2413122"/>
                  <a:pt x="6520415" y="2493203"/>
                </a:cubicBezTo>
                <a:cubicBezTo>
                  <a:pt x="6527965" y="2553265"/>
                  <a:pt x="6535096" y="2604631"/>
                  <a:pt x="6531980" y="2633394"/>
                </a:cubicBezTo>
                <a:lnTo>
                  <a:pt x="6527593" y="2646575"/>
                </a:lnTo>
                <a:lnTo>
                  <a:pt x="6529126" y="2655889"/>
                </a:lnTo>
                <a:lnTo>
                  <a:pt x="6530629" y="2656552"/>
                </a:lnTo>
                <a:cubicBezTo>
                  <a:pt x="6531421" y="2656903"/>
                  <a:pt x="6531421" y="2656903"/>
                  <a:pt x="6531421" y="2656903"/>
                </a:cubicBezTo>
                <a:cubicBezTo>
                  <a:pt x="6531421" y="2656903"/>
                  <a:pt x="6531421" y="2656903"/>
                  <a:pt x="6534962" y="2666028"/>
                </a:cubicBezTo>
                <a:lnTo>
                  <a:pt x="6531926" y="2672908"/>
                </a:lnTo>
                <a:lnTo>
                  <a:pt x="6533706" y="2683731"/>
                </a:lnTo>
                <a:lnTo>
                  <a:pt x="6528462" y="2680756"/>
                </a:lnTo>
                <a:lnTo>
                  <a:pt x="6526580" y="2685022"/>
                </a:lnTo>
                <a:cubicBezTo>
                  <a:pt x="6526580" y="2685022"/>
                  <a:pt x="6526580" y="2685022"/>
                  <a:pt x="6526136" y="2683881"/>
                </a:cubicBezTo>
                <a:lnTo>
                  <a:pt x="6524812" y="2680466"/>
                </a:lnTo>
                <a:lnTo>
                  <a:pt x="6524804" y="2684545"/>
                </a:lnTo>
                <a:cubicBezTo>
                  <a:pt x="6528033" y="2702572"/>
                  <a:pt x="6538888" y="2735796"/>
                  <a:pt x="6538236" y="2743109"/>
                </a:cubicBezTo>
                <a:cubicBezTo>
                  <a:pt x="6546244" y="2763483"/>
                  <a:pt x="6540935" y="2767921"/>
                  <a:pt x="6531185" y="2767044"/>
                </a:cubicBezTo>
                <a:cubicBezTo>
                  <a:pt x="6543635" y="2792734"/>
                  <a:pt x="6541116" y="2876049"/>
                  <a:pt x="6547385" y="2915923"/>
                </a:cubicBezTo>
                <a:cubicBezTo>
                  <a:pt x="6550954" y="2930986"/>
                  <a:pt x="6555394" y="2936299"/>
                  <a:pt x="6558964" y="2951360"/>
                </a:cubicBezTo>
                <a:cubicBezTo>
                  <a:pt x="6572463" y="3075426"/>
                  <a:pt x="6561154" y="3202178"/>
                  <a:pt x="6560463" y="3320054"/>
                </a:cubicBezTo>
                <a:cubicBezTo>
                  <a:pt x="6561422" y="3364367"/>
                  <a:pt x="6580142" y="3429930"/>
                  <a:pt x="6560643" y="3428182"/>
                </a:cubicBezTo>
                <a:cubicBezTo>
                  <a:pt x="6558034" y="3457430"/>
                  <a:pt x="6555423" y="3486683"/>
                  <a:pt x="6564303" y="3497307"/>
                </a:cubicBezTo>
                <a:cubicBezTo>
                  <a:pt x="6557253" y="3521245"/>
                  <a:pt x="6558122" y="3511495"/>
                  <a:pt x="6543934" y="3505308"/>
                </a:cubicBezTo>
                <a:cubicBezTo>
                  <a:pt x="6536705" y="3421119"/>
                  <a:pt x="6550714" y="3319179"/>
                  <a:pt x="6547053" y="3250053"/>
                </a:cubicBezTo>
                <a:cubicBezTo>
                  <a:pt x="6552364" y="3245615"/>
                  <a:pt x="6547924" y="3240302"/>
                  <a:pt x="6542614" y="3244740"/>
                </a:cubicBezTo>
                <a:cubicBezTo>
                  <a:pt x="6542614" y="3244740"/>
                  <a:pt x="6541744" y="3254490"/>
                  <a:pt x="6541744" y="3254490"/>
                </a:cubicBezTo>
                <a:cubicBezTo>
                  <a:pt x="6545314" y="3269553"/>
                  <a:pt x="6540003" y="3273991"/>
                  <a:pt x="6534694" y="3278429"/>
                </a:cubicBezTo>
                <a:lnTo>
                  <a:pt x="6531190" y="3263643"/>
                </a:lnTo>
                <a:lnTo>
                  <a:pt x="6531994" y="3253615"/>
                </a:lnTo>
                <a:cubicBezTo>
                  <a:pt x="6531124" y="3263366"/>
                  <a:pt x="6531124" y="3263366"/>
                  <a:pt x="6531124" y="3263366"/>
                </a:cubicBezTo>
                <a:lnTo>
                  <a:pt x="6531190" y="3263643"/>
                </a:lnTo>
                <a:lnTo>
                  <a:pt x="6521033" y="3390229"/>
                </a:lnTo>
                <a:cubicBezTo>
                  <a:pt x="6519446" y="3435541"/>
                  <a:pt x="6519078" y="3480963"/>
                  <a:pt x="6517384" y="3527497"/>
                </a:cubicBezTo>
                <a:cubicBezTo>
                  <a:pt x="6518434" y="3625872"/>
                  <a:pt x="6509734" y="3723373"/>
                  <a:pt x="6496595" y="3815563"/>
                </a:cubicBezTo>
                <a:cubicBezTo>
                  <a:pt x="6494852" y="3835063"/>
                  <a:pt x="6498424" y="3850126"/>
                  <a:pt x="6501124" y="3874940"/>
                </a:cubicBezTo>
                <a:cubicBezTo>
                  <a:pt x="6488855" y="3957377"/>
                  <a:pt x="6484504" y="4006129"/>
                  <a:pt x="6472234" y="4088567"/>
                </a:cubicBezTo>
                <a:lnTo>
                  <a:pt x="6480357" y="4094487"/>
                </a:lnTo>
                <a:lnTo>
                  <a:pt x="6428427" y="4375267"/>
                </a:lnTo>
                <a:lnTo>
                  <a:pt x="6425741" y="4375556"/>
                </a:lnTo>
                <a:cubicBezTo>
                  <a:pt x="6424632" y="4374230"/>
                  <a:pt x="6424851" y="4371791"/>
                  <a:pt x="6427506" y="4369573"/>
                </a:cubicBezTo>
                <a:lnTo>
                  <a:pt x="6426300" y="4367087"/>
                </a:lnTo>
                <a:lnTo>
                  <a:pt x="6428376" y="4359822"/>
                </a:lnTo>
                <a:cubicBezTo>
                  <a:pt x="6425720" y="4362041"/>
                  <a:pt x="6425503" y="4364479"/>
                  <a:pt x="6425949" y="4366362"/>
                </a:cubicBezTo>
                <a:lnTo>
                  <a:pt x="6426300" y="4367087"/>
                </a:lnTo>
                <a:lnTo>
                  <a:pt x="6420336" y="4387972"/>
                </a:lnTo>
                <a:cubicBezTo>
                  <a:pt x="6416472" y="4396839"/>
                  <a:pt x="6412054" y="4405041"/>
                  <a:pt x="6408966" y="4412135"/>
                </a:cubicBezTo>
                <a:cubicBezTo>
                  <a:pt x="6391387" y="4499011"/>
                  <a:pt x="6378246" y="4591201"/>
                  <a:pt x="6350047" y="4686953"/>
                </a:cubicBezTo>
                <a:cubicBezTo>
                  <a:pt x="6342997" y="4710891"/>
                  <a:pt x="6335946" y="4734828"/>
                  <a:pt x="6323588" y="4763203"/>
                </a:cubicBezTo>
                <a:cubicBezTo>
                  <a:pt x="6297128" y="4839455"/>
                  <a:pt x="6268928" y="4935206"/>
                  <a:pt x="6242470" y="5011457"/>
                </a:cubicBezTo>
                <a:cubicBezTo>
                  <a:pt x="6229240" y="5049583"/>
                  <a:pt x="6217555" y="5084162"/>
                  <a:pt x="6206632" y="5110210"/>
                </a:cubicBezTo>
                <a:lnTo>
                  <a:pt x="6191507" y="5140673"/>
                </a:lnTo>
                <a:lnTo>
                  <a:pt x="6172300" y="5199455"/>
                </a:lnTo>
                <a:lnTo>
                  <a:pt x="6156345" y="5277115"/>
                </a:lnTo>
                <a:cubicBezTo>
                  <a:pt x="6121202" y="5347784"/>
                  <a:pt x="6084760" y="5446969"/>
                  <a:pt x="6059140" y="5529842"/>
                </a:cubicBezTo>
                <a:cubicBezTo>
                  <a:pt x="6059140" y="5529842"/>
                  <a:pt x="6059140" y="5529842"/>
                  <a:pt x="6065922" y="5528472"/>
                </a:cubicBezTo>
                <a:cubicBezTo>
                  <a:pt x="6064552" y="5521685"/>
                  <a:pt x="6069964" y="5513528"/>
                  <a:pt x="6078119" y="5518945"/>
                </a:cubicBezTo>
                <a:lnTo>
                  <a:pt x="6077573" y="5523376"/>
                </a:lnTo>
                <a:lnTo>
                  <a:pt x="6068664" y="5542046"/>
                </a:lnTo>
                <a:cubicBezTo>
                  <a:pt x="6075448" y="5540675"/>
                  <a:pt x="6075448" y="5540675"/>
                  <a:pt x="6075448" y="5540675"/>
                </a:cubicBezTo>
                <a:lnTo>
                  <a:pt x="6077573" y="5523376"/>
                </a:lnTo>
                <a:lnTo>
                  <a:pt x="6125089" y="5423814"/>
                </a:lnTo>
                <a:cubicBezTo>
                  <a:pt x="6141297" y="5386105"/>
                  <a:pt x="6157174" y="5351113"/>
                  <a:pt x="6179507" y="5321879"/>
                </a:cubicBezTo>
                <a:cubicBezTo>
                  <a:pt x="6191633" y="5277050"/>
                  <a:pt x="6205055" y="5203704"/>
                  <a:pt x="6233557" y="5205010"/>
                </a:cubicBezTo>
                <a:cubicBezTo>
                  <a:pt x="6217393" y="5264783"/>
                  <a:pt x="6210681" y="5301457"/>
                  <a:pt x="6187733" y="5362599"/>
                </a:cubicBezTo>
                <a:cubicBezTo>
                  <a:pt x="6186363" y="5355812"/>
                  <a:pt x="6179580" y="5357183"/>
                  <a:pt x="6184992" y="5349026"/>
                </a:cubicBezTo>
                <a:cubicBezTo>
                  <a:pt x="6178209" y="5350396"/>
                  <a:pt x="6168826" y="5408799"/>
                  <a:pt x="6163414" y="5416956"/>
                </a:cubicBezTo>
                <a:cubicBezTo>
                  <a:pt x="6160743" y="5438684"/>
                  <a:pt x="6153959" y="5440054"/>
                  <a:pt x="6145805" y="5434638"/>
                </a:cubicBezTo>
                <a:cubicBezTo>
                  <a:pt x="6144506" y="5463155"/>
                  <a:pt x="6102581" y="5535195"/>
                  <a:pt x="6089085" y="5573237"/>
                </a:cubicBezTo>
                <a:cubicBezTo>
                  <a:pt x="6085044" y="5588181"/>
                  <a:pt x="6086414" y="5594968"/>
                  <a:pt x="6082373" y="5609909"/>
                </a:cubicBezTo>
                <a:cubicBezTo>
                  <a:pt x="6035107" y="5725408"/>
                  <a:pt x="5964746" y="5831446"/>
                  <a:pt x="5907955" y="5934742"/>
                </a:cubicBezTo>
                <a:cubicBezTo>
                  <a:pt x="5887677" y="5974154"/>
                  <a:pt x="5872883" y="6040713"/>
                  <a:pt x="5856575" y="6029882"/>
                </a:cubicBezTo>
                <a:cubicBezTo>
                  <a:pt x="5840339" y="6054351"/>
                  <a:pt x="5824102" y="6078822"/>
                  <a:pt x="5826843" y="6092393"/>
                </a:cubicBezTo>
                <a:cubicBezTo>
                  <a:pt x="5809236" y="6110077"/>
                  <a:pt x="5814648" y="6101919"/>
                  <a:pt x="5805124" y="6089719"/>
                </a:cubicBezTo>
                <a:cubicBezTo>
                  <a:pt x="5838897" y="6012262"/>
                  <a:pt x="5899801" y="5929325"/>
                  <a:pt x="5929533" y="5866812"/>
                </a:cubicBezTo>
                <a:cubicBezTo>
                  <a:pt x="5936316" y="5865442"/>
                  <a:pt x="5934945" y="5858655"/>
                  <a:pt x="5928163" y="5860025"/>
                </a:cubicBezTo>
                <a:cubicBezTo>
                  <a:pt x="5928163" y="5860025"/>
                  <a:pt x="5922749" y="5868182"/>
                  <a:pt x="5922749" y="5868182"/>
                </a:cubicBezTo>
                <a:cubicBezTo>
                  <a:pt x="5918709" y="5883126"/>
                  <a:pt x="5911926" y="5884496"/>
                  <a:pt x="5905143" y="5885866"/>
                </a:cubicBezTo>
                <a:lnTo>
                  <a:pt x="5909110" y="5871199"/>
                </a:lnTo>
                <a:lnTo>
                  <a:pt x="5914596" y="5862765"/>
                </a:lnTo>
                <a:cubicBezTo>
                  <a:pt x="5909184" y="5870922"/>
                  <a:pt x="5909184" y="5870922"/>
                  <a:pt x="5909184" y="5870922"/>
                </a:cubicBezTo>
                <a:lnTo>
                  <a:pt x="5909110" y="5871199"/>
                </a:lnTo>
                <a:lnTo>
                  <a:pt x="5839843" y="5977637"/>
                </a:lnTo>
                <a:cubicBezTo>
                  <a:pt x="5816850" y="6016715"/>
                  <a:pt x="5794878" y="6056470"/>
                  <a:pt x="5771208" y="6096571"/>
                </a:cubicBezTo>
                <a:cubicBezTo>
                  <a:pt x="5725241" y="6183551"/>
                  <a:pt x="5671120" y="6265118"/>
                  <a:pt x="5615626" y="6339899"/>
                </a:cubicBezTo>
                <a:cubicBezTo>
                  <a:pt x="5604802" y="6356211"/>
                  <a:pt x="5600760" y="6371154"/>
                  <a:pt x="5591306" y="6394255"/>
                </a:cubicBezTo>
                <a:cubicBezTo>
                  <a:pt x="5541227" y="6460877"/>
                  <a:pt x="5514166" y="6501661"/>
                  <a:pt x="5464086" y="6568285"/>
                </a:cubicBezTo>
                <a:lnTo>
                  <a:pt x="5468405" y="6577359"/>
                </a:lnTo>
                <a:lnTo>
                  <a:pt x="5288922" y="6799441"/>
                </a:lnTo>
                <a:lnTo>
                  <a:pt x="5286422" y="6798415"/>
                </a:lnTo>
                <a:cubicBezTo>
                  <a:pt x="5286080" y="6796720"/>
                  <a:pt x="5287433" y="6794680"/>
                  <a:pt x="5290826" y="6793995"/>
                </a:cubicBezTo>
                <a:lnTo>
                  <a:pt x="5290950" y="6791235"/>
                </a:lnTo>
                <a:lnTo>
                  <a:pt x="5296238" y="6785838"/>
                </a:lnTo>
                <a:cubicBezTo>
                  <a:pt x="5292846" y="6786523"/>
                  <a:pt x="5291491" y="6788563"/>
                  <a:pt x="5290987" y="6790431"/>
                </a:cubicBezTo>
                <a:lnTo>
                  <a:pt x="5290950" y="6791235"/>
                </a:lnTo>
                <a:lnTo>
                  <a:pt x="5275753" y="6806752"/>
                </a:lnTo>
                <a:cubicBezTo>
                  <a:pt x="5268129" y="6812705"/>
                  <a:pt x="5260336" y="6817811"/>
                  <a:pt x="5254239" y="6822575"/>
                </a:cubicBezTo>
                <a:lnTo>
                  <a:pt x="5225321" y="6858000"/>
                </a:lnTo>
                <a:lnTo>
                  <a:pt x="5157501" y="6858000"/>
                </a:lnTo>
                <a:lnTo>
                  <a:pt x="5208211" y="6795673"/>
                </a:lnTo>
                <a:cubicBezTo>
                  <a:pt x="5246285" y="6748251"/>
                  <a:pt x="5283178" y="6703716"/>
                  <a:pt x="5328568" y="6666293"/>
                </a:cubicBezTo>
                <a:cubicBezTo>
                  <a:pt x="5344804" y="6641822"/>
                  <a:pt x="5355629" y="6625510"/>
                  <a:pt x="5366453" y="6609197"/>
                </a:cubicBezTo>
                <a:cubicBezTo>
                  <a:pt x="5401667" y="6573829"/>
                  <a:pt x="5389473" y="6583356"/>
                  <a:pt x="5430099" y="6539833"/>
                </a:cubicBezTo>
                <a:cubicBezTo>
                  <a:pt x="5435512" y="6531676"/>
                  <a:pt x="5427358" y="6526259"/>
                  <a:pt x="5427358" y="6526259"/>
                </a:cubicBezTo>
                <a:cubicBezTo>
                  <a:pt x="5463873" y="6462376"/>
                  <a:pt x="5492303" y="6428381"/>
                  <a:pt x="5513952" y="6395753"/>
                </a:cubicBezTo>
                <a:cubicBezTo>
                  <a:pt x="5541014" y="6354970"/>
                  <a:pt x="5564033" y="6329129"/>
                  <a:pt x="5597877" y="6286977"/>
                </a:cubicBezTo>
                <a:cubicBezTo>
                  <a:pt x="5599212" y="6276112"/>
                  <a:pt x="5595478" y="6275100"/>
                  <a:pt x="5589542" y="6276299"/>
                </a:cubicBezTo>
                <a:cubicBezTo>
                  <a:pt x="5586574" y="6276898"/>
                  <a:pt x="5583056" y="6278050"/>
                  <a:pt x="5579347" y="6278801"/>
                </a:cubicBezTo>
                <a:lnTo>
                  <a:pt x="5572013" y="6278854"/>
                </a:lnTo>
                <a:lnTo>
                  <a:pt x="5561199" y="6297181"/>
                </a:lnTo>
                <a:cubicBezTo>
                  <a:pt x="5561198" y="6290257"/>
                  <a:pt x="5554278" y="6290256"/>
                  <a:pt x="5561199" y="6283333"/>
                </a:cubicBezTo>
                <a:cubicBezTo>
                  <a:pt x="5554278" y="6283333"/>
                  <a:pt x="5533518" y="6338722"/>
                  <a:pt x="5526598" y="6345645"/>
                </a:cubicBezTo>
                <a:cubicBezTo>
                  <a:pt x="5519678" y="6366415"/>
                  <a:pt x="5512758" y="6366415"/>
                  <a:pt x="5505837" y="6359491"/>
                </a:cubicBezTo>
                <a:cubicBezTo>
                  <a:pt x="5498917" y="6387186"/>
                  <a:pt x="5443558" y="6449499"/>
                  <a:pt x="5422797" y="6484116"/>
                </a:cubicBezTo>
                <a:cubicBezTo>
                  <a:pt x="5415877" y="6497964"/>
                  <a:pt x="5415878" y="6504888"/>
                  <a:pt x="5408957" y="6518733"/>
                </a:cubicBezTo>
                <a:cubicBezTo>
                  <a:pt x="5339758" y="6622587"/>
                  <a:pt x="5249796" y="6712595"/>
                  <a:pt x="5173676" y="6802601"/>
                </a:cubicBezTo>
                <a:cubicBezTo>
                  <a:pt x="5166756" y="6811255"/>
                  <a:pt x="5159836" y="6821640"/>
                  <a:pt x="5153132" y="6832134"/>
                </a:cubicBezTo>
                <a:lnTo>
                  <a:pt x="5136638" y="6858000"/>
                </a:lnTo>
                <a:lnTo>
                  <a:pt x="5106051" y="6858000"/>
                </a:lnTo>
                <a:lnTo>
                  <a:pt x="5127832" y="6832026"/>
                </a:lnTo>
                <a:cubicBezTo>
                  <a:pt x="5158107" y="6799139"/>
                  <a:pt x="5187517" y="6767983"/>
                  <a:pt x="5208277" y="6740288"/>
                </a:cubicBezTo>
                <a:cubicBezTo>
                  <a:pt x="5215197" y="6740288"/>
                  <a:pt x="5215197" y="6733364"/>
                  <a:pt x="5208277" y="6733364"/>
                </a:cubicBezTo>
                <a:cubicBezTo>
                  <a:pt x="5208277" y="6733364"/>
                  <a:pt x="5201357" y="6740288"/>
                  <a:pt x="5201357" y="6740288"/>
                </a:cubicBezTo>
                <a:cubicBezTo>
                  <a:pt x="5194437" y="6754136"/>
                  <a:pt x="5187517" y="6754136"/>
                  <a:pt x="5180596" y="6754136"/>
                </a:cubicBezTo>
                <a:lnTo>
                  <a:pt x="5187389" y="6740544"/>
                </a:lnTo>
                <a:lnTo>
                  <a:pt x="5194437" y="6733364"/>
                </a:lnTo>
                <a:cubicBezTo>
                  <a:pt x="5187516" y="6740288"/>
                  <a:pt x="5187516" y="6740288"/>
                  <a:pt x="5187516" y="6740288"/>
                </a:cubicBezTo>
                <a:lnTo>
                  <a:pt x="5187389" y="6740544"/>
                </a:lnTo>
                <a:lnTo>
                  <a:pt x="5098421" y="6831161"/>
                </a:lnTo>
                <a:lnTo>
                  <a:pt x="5074751" y="6858000"/>
                </a:lnTo>
                <a:lnTo>
                  <a:pt x="4627783" y="6858000"/>
                </a:lnTo>
                <a:lnTo>
                  <a:pt x="4759894" y="6716663"/>
                </a:lnTo>
                <a:cubicBezTo>
                  <a:pt x="5450268" y="5934815"/>
                  <a:pt x="5893935" y="4941647"/>
                  <a:pt x="5986727" y="3868735"/>
                </a:cubicBezTo>
                <a:cubicBezTo>
                  <a:pt x="5995162" y="3759071"/>
                  <a:pt x="6003598" y="3657840"/>
                  <a:pt x="6003597" y="3548178"/>
                </a:cubicBezTo>
                <a:cubicBezTo>
                  <a:pt x="6003597" y="3548178"/>
                  <a:pt x="6012034" y="3548178"/>
                  <a:pt x="6012034" y="3539742"/>
                </a:cubicBezTo>
                <a:lnTo>
                  <a:pt x="6012033" y="3514433"/>
                </a:lnTo>
                <a:lnTo>
                  <a:pt x="6003597" y="3506001"/>
                </a:lnTo>
                <a:lnTo>
                  <a:pt x="6003597" y="3269799"/>
                </a:lnTo>
                <a:cubicBezTo>
                  <a:pt x="5995162" y="3084217"/>
                  <a:pt x="5978291" y="2907070"/>
                  <a:pt x="5952984" y="2721484"/>
                </a:cubicBezTo>
                <a:cubicBezTo>
                  <a:pt x="5868626" y="2122549"/>
                  <a:pt x="5683041" y="1557361"/>
                  <a:pt x="5404662" y="1051221"/>
                </a:cubicBezTo>
                <a:cubicBezTo>
                  <a:pt x="5261257" y="764409"/>
                  <a:pt x="5075668" y="486032"/>
                  <a:pt x="4873211" y="224525"/>
                </a:cubicBezTo>
                <a:cubicBezTo>
                  <a:pt x="4881646" y="232961"/>
                  <a:pt x="4881646" y="232961"/>
                  <a:pt x="4890083" y="232961"/>
                </a:cubicBezTo>
                <a:cubicBezTo>
                  <a:pt x="4873213" y="207654"/>
                  <a:pt x="4831032" y="157040"/>
                  <a:pt x="4797289" y="114861"/>
                </a:cubicBezTo>
                <a:cubicBezTo>
                  <a:pt x="4771984" y="89556"/>
                  <a:pt x="4755110" y="64247"/>
                  <a:pt x="4738239" y="55811"/>
                </a:cubicBezTo>
                <a:close/>
                <a:moveTo>
                  <a:pt x="0" y="0"/>
                </a:moveTo>
                <a:lnTo>
                  <a:pt x="4229922" y="0"/>
                </a:lnTo>
                <a:lnTo>
                  <a:pt x="4372273" y="157015"/>
                </a:lnTo>
                <a:cubicBezTo>
                  <a:pt x="4431688" y="226187"/>
                  <a:pt x="4489090" y="297230"/>
                  <a:pt x="4543809" y="370769"/>
                </a:cubicBezTo>
                <a:cubicBezTo>
                  <a:pt x="4656128" y="524172"/>
                  <a:pt x="4758013" y="681691"/>
                  <a:pt x="4849592" y="843375"/>
                </a:cubicBezTo>
                <a:lnTo>
                  <a:pt x="4914877" y="967066"/>
                </a:lnTo>
                <a:lnTo>
                  <a:pt x="4925933" y="979122"/>
                </a:lnTo>
                <a:cubicBezTo>
                  <a:pt x="4944916" y="1006408"/>
                  <a:pt x="4963897" y="1049113"/>
                  <a:pt x="4982878" y="1068093"/>
                </a:cubicBezTo>
                <a:cubicBezTo>
                  <a:pt x="4982877" y="1070904"/>
                  <a:pt x="4982877" y="1073716"/>
                  <a:pt x="4982876" y="1076527"/>
                </a:cubicBezTo>
                <a:lnTo>
                  <a:pt x="4982876" y="1084962"/>
                </a:lnTo>
                <a:lnTo>
                  <a:pt x="4991312" y="1084964"/>
                </a:lnTo>
                <a:cubicBezTo>
                  <a:pt x="5008182" y="1110271"/>
                  <a:pt x="4999747" y="1110271"/>
                  <a:pt x="5008183" y="1127139"/>
                </a:cubicBezTo>
                <a:lnTo>
                  <a:pt x="5008183" y="1135577"/>
                </a:lnTo>
                <a:lnTo>
                  <a:pt x="5016618" y="1144015"/>
                </a:lnTo>
                <a:lnTo>
                  <a:pt x="5016619" y="1135576"/>
                </a:lnTo>
                <a:cubicBezTo>
                  <a:pt x="5041926" y="1177757"/>
                  <a:pt x="5050362" y="1203064"/>
                  <a:pt x="5075670" y="1228369"/>
                </a:cubicBezTo>
                <a:lnTo>
                  <a:pt x="5067232" y="1228371"/>
                </a:lnTo>
                <a:lnTo>
                  <a:pt x="5067232" y="1236805"/>
                </a:lnTo>
                <a:cubicBezTo>
                  <a:pt x="5067235" y="1245241"/>
                  <a:pt x="5075669" y="1245241"/>
                  <a:pt x="5075669" y="1245241"/>
                </a:cubicBezTo>
                <a:lnTo>
                  <a:pt x="5084105" y="1245241"/>
                </a:lnTo>
                <a:cubicBezTo>
                  <a:pt x="5084106" y="1248053"/>
                  <a:pt x="5084106" y="1250866"/>
                  <a:pt x="5084107" y="1253677"/>
                </a:cubicBezTo>
                <a:cubicBezTo>
                  <a:pt x="5100976" y="1278984"/>
                  <a:pt x="5092540" y="1287420"/>
                  <a:pt x="5100976" y="1304291"/>
                </a:cubicBezTo>
                <a:cubicBezTo>
                  <a:pt x="5109412" y="1304291"/>
                  <a:pt x="5109411" y="1295855"/>
                  <a:pt x="5117847" y="1312726"/>
                </a:cubicBezTo>
                <a:cubicBezTo>
                  <a:pt x="5117848" y="1321162"/>
                  <a:pt x="5126283" y="1321162"/>
                  <a:pt x="5126282" y="1329598"/>
                </a:cubicBezTo>
                <a:cubicBezTo>
                  <a:pt x="5117847" y="1329598"/>
                  <a:pt x="5117847" y="1329598"/>
                  <a:pt x="5117847" y="1338033"/>
                </a:cubicBezTo>
                <a:lnTo>
                  <a:pt x="5126283" y="1346469"/>
                </a:lnTo>
                <a:cubicBezTo>
                  <a:pt x="5126283" y="1346469"/>
                  <a:pt x="5126285" y="1354905"/>
                  <a:pt x="5134719" y="1354905"/>
                </a:cubicBezTo>
                <a:cubicBezTo>
                  <a:pt x="5143154" y="1371778"/>
                  <a:pt x="5185333" y="1439263"/>
                  <a:pt x="5176898" y="1430824"/>
                </a:cubicBezTo>
                <a:cubicBezTo>
                  <a:pt x="5193769" y="1422391"/>
                  <a:pt x="5151590" y="1405518"/>
                  <a:pt x="5168461" y="1397082"/>
                </a:cubicBezTo>
                <a:cubicBezTo>
                  <a:pt x="5160025" y="1388648"/>
                  <a:pt x="5151590" y="1380211"/>
                  <a:pt x="5143155" y="1363341"/>
                </a:cubicBezTo>
                <a:lnTo>
                  <a:pt x="5143154" y="1354903"/>
                </a:lnTo>
                <a:lnTo>
                  <a:pt x="5143155" y="1346469"/>
                </a:lnTo>
                <a:cubicBezTo>
                  <a:pt x="5143155" y="1338034"/>
                  <a:pt x="5134719" y="1329598"/>
                  <a:pt x="5134719" y="1329598"/>
                </a:cubicBezTo>
                <a:cubicBezTo>
                  <a:pt x="5134719" y="1304291"/>
                  <a:pt x="5109411" y="1295855"/>
                  <a:pt x="5092539" y="1262112"/>
                </a:cubicBezTo>
                <a:cubicBezTo>
                  <a:pt x="5100976" y="1262115"/>
                  <a:pt x="5100976" y="1253677"/>
                  <a:pt x="5092540" y="1245241"/>
                </a:cubicBezTo>
                <a:lnTo>
                  <a:pt x="5092539" y="1236803"/>
                </a:lnTo>
                <a:lnTo>
                  <a:pt x="5092539" y="1219933"/>
                </a:lnTo>
                <a:cubicBezTo>
                  <a:pt x="5084107" y="1219935"/>
                  <a:pt x="5084105" y="1211496"/>
                  <a:pt x="5084107" y="1219935"/>
                </a:cubicBezTo>
                <a:lnTo>
                  <a:pt x="5075668" y="1219935"/>
                </a:lnTo>
                <a:cubicBezTo>
                  <a:pt x="5075669" y="1194627"/>
                  <a:pt x="5058796" y="1203064"/>
                  <a:pt x="5050362" y="1186189"/>
                </a:cubicBezTo>
                <a:cubicBezTo>
                  <a:pt x="5041926" y="1160885"/>
                  <a:pt x="5033490" y="1144012"/>
                  <a:pt x="5025055" y="1135578"/>
                </a:cubicBezTo>
                <a:lnTo>
                  <a:pt x="5025054" y="1127141"/>
                </a:lnTo>
                <a:lnTo>
                  <a:pt x="5025055" y="1118707"/>
                </a:lnTo>
                <a:cubicBezTo>
                  <a:pt x="5016619" y="1110270"/>
                  <a:pt x="5012403" y="1106052"/>
                  <a:pt x="5009238" y="1101833"/>
                </a:cubicBezTo>
                <a:lnTo>
                  <a:pt x="5004170" y="1092826"/>
                </a:lnTo>
                <a:lnTo>
                  <a:pt x="5008183" y="1093400"/>
                </a:lnTo>
                <a:lnTo>
                  <a:pt x="5008182" y="1084964"/>
                </a:lnTo>
                <a:lnTo>
                  <a:pt x="4999746" y="1076527"/>
                </a:lnTo>
                <a:lnTo>
                  <a:pt x="4991312" y="1068091"/>
                </a:lnTo>
                <a:cubicBezTo>
                  <a:pt x="4991314" y="1059657"/>
                  <a:pt x="4991314" y="1059657"/>
                  <a:pt x="4982876" y="1042786"/>
                </a:cubicBezTo>
                <a:cubicBezTo>
                  <a:pt x="4982876" y="1051221"/>
                  <a:pt x="4974440" y="1042787"/>
                  <a:pt x="4966004" y="1025912"/>
                </a:cubicBezTo>
                <a:cubicBezTo>
                  <a:pt x="4974440" y="1025914"/>
                  <a:pt x="4974440" y="1034350"/>
                  <a:pt x="4982876" y="1034349"/>
                </a:cubicBezTo>
                <a:cubicBezTo>
                  <a:pt x="4966005" y="1009043"/>
                  <a:pt x="4966004" y="1025912"/>
                  <a:pt x="4957571" y="1009043"/>
                </a:cubicBezTo>
                <a:cubicBezTo>
                  <a:pt x="4949132" y="983737"/>
                  <a:pt x="4957569" y="1000607"/>
                  <a:pt x="4932262" y="966864"/>
                </a:cubicBezTo>
                <a:cubicBezTo>
                  <a:pt x="4940697" y="958427"/>
                  <a:pt x="4949132" y="966864"/>
                  <a:pt x="4957569" y="966864"/>
                </a:cubicBezTo>
                <a:lnTo>
                  <a:pt x="4923825" y="933123"/>
                </a:lnTo>
                <a:lnTo>
                  <a:pt x="4932261" y="933122"/>
                </a:lnTo>
                <a:lnTo>
                  <a:pt x="4932262" y="924686"/>
                </a:lnTo>
                <a:cubicBezTo>
                  <a:pt x="4932262" y="924686"/>
                  <a:pt x="4923828" y="924686"/>
                  <a:pt x="4923825" y="916250"/>
                </a:cubicBezTo>
                <a:cubicBezTo>
                  <a:pt x="4915392" y="907814"/>
                  <a:pt x="4906952" y="890943"/>
                  <a:pt x="4898518" y="890943"/>
                </a:cubicBezTo>
                <a:cubicBezTo>
                  <a:pt x="4898518" y="890943"/>
                  <a:pt x="4890085" y="882507"/>
                  <a:pt x="4890083" y="874073"/>
                </a:cubicBezTo>
                <a:lnTo>
                  <a:pt x="4881646" y="865638"/>
                </a:lnTo>
                <a:lnTo>
                  <a:pt x="4881647" y="874073"/>
                </a:lnTo>
                <a:lnTo>
                  <a:pt x="4881647" y="882507"/>
                </a:lnTo>
                <a:cubicBezTo>
                  <a:pt x="4856340" y="857200"/>
                  <a:pt x="4847904" y="831895"/>
                  <a:pt x="4839470" y="815023"/>
                </a:cubicBezTo>
                <a:cubicBezTo>
                  <a:pt x="4847904" y="815024"/>
                  <a:pt x="4856341" y="823461"/>
                  <a:pt x="4864776" y="823459"/>
                </a:cubicBezTo>
                <a:cubicBezTo>
                  <a:pt x="4839469" y="781279"/>
                  <a:pt x="4814160" y="739104"/>
                  <a:pt x="4814160" y="772843"/>
                </a:cubicBezTo>
                <a:cubicBezTo>
                  <a:pt x="4797289" y="730666"/>
                  <a:pt x="4797289" y="730666"/>
                  <a:pt x="4771982" y="705360"/>
                </a:cubicBezTo>
                <a:cubicBezTo>
                  <a:pt x="4771982" y="705360"/>
                  <a:pt x="4780421" y="705359"/>
                  <a:pt x="4780419" y="713795"/>
                </a:cubicBezTo>
                <a:lnTo>
                  <a:pt x="4788853" y="713795"/>
                </a:lnTo>
                <a:cubicBezTo>
                  <a:pt x="4797291" y="722229"/>
                  <a:pt x="4797292" y="713795"/>
                  <a:pt x="4797292" y="713795"/>
                </a:cubicBezTo>
                <a:cubicBezTo>
                  <a:pt x="4797289" y="705360"/>
                  <a:pt x="4797289" y="705360"/>
                  <a:pt x="4788854" y="696923"/>
                </a:cubicBezTo>
                <a:lnTo>
                  <a:pt x="4797290" y="696923"/>
                </a:lnTo>
                <a:lnTo>
                  <a:pt x="4805728" y="705359"/>
                </a:lnTo>
                <a:cubicBezTo>
                  <a:pt x="4805727" y="708171"/>
                  <a:pt x="4805727" y="710983"/>
                  <a:pt x="4805726" y="713795"/>
                </a:cubicBezTo>
                <a:lnTo>
                  <a:pt x="4814160" y="722229"/>
                </a:lnTo>
                <a:lnTo>
                  <a:pt x="4822596" y="730666"/>
                </a:lnTo>
                <a:cubicBezTo>
                  <a:pt x="4881647" y="823459"/>
                  <a:pt x="4932262" y="907814"/>
                  <a:pt x="4991311" y="1000607"/>
                </a:cubicBezTo>
                <a:lnTo>
                  <a:pt x="4991312" y="1009043"/>
                </a:lnTo>
                <a:lnTo>
                  <a:pt x="4999746" y="1017476"/>
                </a:lnTo>
                <a:cubicBezTo>
                  <a:pt x="5025057" y="1042786"/>
                  <a:pt x="5016619" y="1042785"/>
                  <a:pt x="5033490" y="1068093"/>
                </a:cubicBezTo>
                <a:cubicBezTo>
                  <a:pt x="5033490" y="1076527"/>
                  <a:pt x="5033489" y="1084964"/>
                  <a:pt x="5041925" y="1093401"/>
                </a:cubicBezTo>
                <a:lnTo>
                  <a:pt x="5050362" y="1101835"/>
                </a:lnTo>
                <a:cubicBezTo>
                  <a:pt x="5067233" y="1127141"/>
                  <a:pt x="5075669" y="1152450"/>
                  <a:pt x="5092540" y="1160885"/>
                </a:cubicBezTo>
                <a:lnTo>
                  <a:pt x="5100975" y="1169321"/>
                </a:lnTo>
                <a:lnTo>
                  <a:pt x="5100976" y="1194627"/>
                </a:lnTo>
                <a:cubicBezTo>
                  <a:pt x="5109412" y="1194627"/>
                  <a:pt x="5126283" y="1236805"/>
                  <a:pt x="5143155" y="1253676"/>
                </a:cubicBezTo>
                <a:lnTo>
                  <a:pt x="5151590" y="1262112"/>
                </a:lnTo>
                <a:lnTo>
                  <a:pt x="5151590" y="1270548"/>
                </a:lnTo>
                <a:cubicBezTo>
                  <a:pt x="5185332" y="1346469"/>
                  <a:pt x="5219076" y="1430825"/>
                  <a:pt x="5261254" y="1506748"/>
                </a:cubicBezTo>
                <a:cubicBezTo>
                  <a:pt x="5261255" y="1515180"/>
                  <a:pt x="5269690" y="1523617"/>
                  <a:pt x="5278126" y="1532055"/>
                </a:cubicBezTo>
                <a:cubicBezTo>
                  <a:pt x="5278126" y="1540489"/>
                  <a:pt x="5278125" y="1548926"/>
                  <a:pt x="5278128" y="1557362"/>
                </a:cubicBezTo>
                <a:cubicBezTo>
                  <a:pt x="5278125" y="1548926"/>
                  <a:pt x="5286562" y="1557361"/>
                  <a:pt x="5294998" y="1557362"/>
                </a:cubicBezTo>
                <a:cubicBezTo>
                  <a:pt x="5294997" y="1565794"/>
                  <a:pt x="5303433" y="1574233"/>
                  <a:pt x="5303433" y="1574233"/>
                </a:cubicBezTo>
                <a:cubicBezTo>
                  <a:pt x="5320305" y="1616412"/>
                  <a:pt x="5328741" y="1658590"/>
                  <a:pt x="5345614" y="1692332"/>
                </a:cubicBezTo>
                <a:cubicBezTo>
                  <a:pt x="5345613" y="1695144"/>
                  <a:pt x="5345613" y="1697956"/>
                  <a:pt x="5345612" y="1700767"/>
                </a:cubicBezTo>
                <a:lnTo>
                  <a:pt x="5345612" y="1717637"/>
                </a:lnTo>
                <a:lnTo>
                  <a:pt x="5354048" y="1717639"/>
                </a:lnTo>
                <a:cubicBezTo>
                  <a:pt x="5379355" y="1768251"/>
                  <a:pt x="5404662" y="1810432"/>
                  <a:pt x="5413098" y="1844173"/>
                </a:cubicBezTo>
                <a:cubicBezTo>
                  <a:pt x="5438404" y="1869479"/>
                  <a:pt x="5455275" y="1945401"/>
                  <a:pt x="5480584" y="2012887"/>
                </a:cubicBezTo>
                <a:cubicBezTo>
                  <a:pt x="5497455" y="2029761"/>
                  <a:pt x="5505890" y="2088808"/>
                  <a:pt x="5514328" y="2105680"/>
                </a:cubicBezTo>
                <a:lnTo>
                  <a:pt x="5514328" y="2114117"/>
                </a:lnTo>
                <a:lnTo>
                  <a:pt x="5514327" y="2122551"/>
                </a:lnTo>
                <a:lnTo>
                  <a:pt x="5514328" y="2130987"/>
                </a:lnTo>
                <a:cubicBezTo>
                  <a:pt x="5522762" y="2139423"/>
                  <a:pt x="5522762" y="2139423"/>
                  <a:pt x="5522762" y="2130987"/>
                </a:cubicBezTo>
                <a:cubicBezTo>
                  <a:pt x="5531197" y="2156294"/>
                  <a:pt x="5531198" y="2139423"/>
                  <a:pt x="5539633" y="2139424"/>
                </a:cubicBezTo>
                <a:cubicBezTo>
                  <a:pt x="5531196" y="2164730"/>
                  <a:pt x="5556505" y="2164730"/>
                  <a:pt x="5556503" y="2198472"/>
                </a:cubicBezTo>
                <a:cubicBezTo>
                  <a:pt x="5564941" y="2190038"/>
                  <a:pt x="5564939" y="2215344"/>
                  <a:pt x="5573376" y="2215344"/>
                </a:cubicBezTo>
                <a:cubicBezTo>
                  <a:pt x="5556504" y="2181601"/>
                  <a:pt x="5548068" y="2122551"/>
                  <a:pt x="5531197" y="2114117"/>
                </a:cubicBezTo>
                <a:lnTo>
                  <a:pt x="5531198" y="2097245"/>
                </a:lnTo>
                <a:lnTo>
                  <a:pt x="5522762" y="2088808"/>
                </a:lnTo>
                <a:cubicBezTo>
                  <a:pt x="5522762" y="2038194"/>
                  <a:pt x="5497455" y="1996017"/>
                  <a:pt x="5480583" y="1953837"/>
                </a:cubicBezTo>
                <a:cubicBezTo>
                  <a:pt x="5438405" y="1844173"/>
                  <a:pt x="5404661" y="1734510"/>
                  <a:pt x="5362484" y="1641717"/>
                </a:cubicBezTo>
                <a:cubicBezTo>
                  <a:pt x="5328740" y="1565794"/>
                  <a:pt x="5294998" y="1447698"/>
                  <a:pt x="5235948" y="1346470"/>
                </a:cubicBezTo>
                <a:cubicBezTo>
                  <a:pt x="5227512" y="1329599"/>
                  <a:pt x="5210641" y="1321163"/>
                  <a:pt x="5210643" y="1304291"/>
                </a:cubicBezTo>
                <a:cubicBezTo>
                  <a:pt x="5168462" y="1228369"/>
                  <a:pt x="5143155" y="1152450"/>
                  <a:pt x="5109412" y="1093400"/>
                </a:cubicBezTo>
                <a:cubicBezTo>
                  <a:pt x="5075669" y="1051221"/>
                  <a:pt x="5092540" y="1076527"/>
                  <a:pt x="5067234" y="1025914"/>
                </a:cubicBezTo>
                <a:cubicBezTo>
                  <a:pt x="5041926" y="966866"/>
                  <a:pt x="5008183" y="916250"/>
                  <a:pt x="4974440" y="882507"/>
                </a:cubicBezTo>
                <a:cubicBezTo>
                  <a:pt x="4940696" y="806586"/>
                  <a:pt x="4856339" y="705359"/>
                  <a:pt x="4814162" y="637873"/>
                </a:cubicBezTo>
                <a:cubicBezTo>
                  <a:pt x="4797289" y="612566"/>
                  <a:pt x="4788854" y="621003"/>
                  <a:pt x="4771983" y="595695"/>
                </a:cubicBezTo>
                <a:cubicBezTo>
                  <a:pt x="4788854" y="587259"/>
                  <a:pt x="4755109" y="545082"/>
                  <a:pt x="4729804" y="519774"/>
                </a:cubicBezTo>
                <a:cubicBezTo>
                  <a:pt x="4729804" y="519774"/>
                  <a:pt x="4721369" y="519774"/>
                  <a:pt x="4712933" y="511338"/>
                </a:cubicBezTo>
                <a:cubicBezTo>
                  <a:pt x="4687626" y="486033"/>
                  <a:pt x="4670753" y="426982"/>
                  <a:pt x="4628576" y="393238"/>
                </a:cubicBezTo>
                <a:cubicBezTo>
                  <a:pt x="4620140" y="384804"/>
                  <a:pt x="4611704" y="393238"/>
                  <a:pt x="4594833" y="376368"/>
                </a:cubicBezTo>
                <a:cubicBezTo>
                  <a:pt x="4594833" y="376368"/>
                  <a:pt x="4594833" y="351062"/>
                  <a:pt x="4577960" y="342623"/>
                </a:cubicBezTo>
                <a:cubicBezTo>
                  <a:pt x="4510475" y="249831"/>
                  <a:pt x="4400810" y="148604"/>
                  <a:pt x="4324890" y="72683"/>
                </a:cubicBezTo>
                <a:cubicBezTo>
                  <a:pt x="4308018" y="55812"/>
                  <a:pt x="4291147" y="36832"/>
                  <a:pt x="4273221" y="16797"/>
                </a:cubicBezTo>
                <a:lnTo>
                  <a:pt x="4257562" y="0"/>
                </a:lnTo>
                <a:lnTo>
                  <a:pt x="4303981" y="0"/>
                </a:lnTo>
                <a:lnTo>
                  <a:pt x="4319485" y="14161"/>
                </a:lnTo>
                <a:cubicBezTo>
                  <a:pt x="4325944" y="20488"/>
                  <a:pt x="4333325" y="28396"/>
                  <a:pt x="4341761" y="38940"/>
                </a:cubicBezTo>
                <a:lnTo>
                  <a:pt x="4333323" y="38940"/>
                </a:lnTo>
                <a:lnTo>
                  <a:pt x="4341761" y="47377"/>
                </a:lnTo>
                <a:cubicBezTo>
                  <a:pt x="4341762" y="64247"/>
                  <a:pt x="4324890" y="38940"/>
                  <a:pt x="4316454" y="38940"/>
                </a:cubicBezTo>
                <a:cubicBezTo>
                  <a:pt x="4333323" y="64247"/>
                  <a:pt x="4341762" y="64247"/>
                  <a:pt x="4358630" y="64247"/>
                </a:cubicBezTo>
                <a:cubicBezTo>
                  <a:pt x="4358633" y="72683"/>
                  <a:pt x="4358633" y="72683"/>
                  <a:pt x="4367067" y="81121"/>
                </a:cubicBezTo>
                <a:cubicBezTo>
                  <a:pt x="4367069" y="89554"/>
                  <a:pt x="4375504" y="89556"/>
                  <a:pt x="4375504" y="89556"/>
                </a:cubicBezTo>
                <a:lnTo>
                  <a:pt x="4383940" y="81120"/>
                </a:lnTo>
                <a:cubicBezTo>
                  <a:pt x="4392373" y="114861"/>
                  <a:pt x="4409246" y="89554"/>
                  <a:pt x="4434553" y="131733"/>
                </a:cubicBezTo>
                <a:lnTo>
                  <a:pt x="4442990" y="140168"/>
                </a:lnTo>
                <a:lnTo>
                  <a:pt x="4451426" y="140168"/>
                </a:lnTo>
                <a:cubicBezTo>
                  <a:pt x="4510474" y="207654"/>
                  <a:pt x="4561090" y="258268"/>
                  <a:pt x="4611704" y="300447"/>
                </a:cubicBezTo>
                <a:cubicBezTo>
                  <a:pt x="4603266" y="300447"/>
                  <a:pt x="4603267" y="334190"/>
                  <a:pt x="4620140" y="325755"/>
                </a:cubicBezTo>
                <a:cubicBezTo>
                  <a:pt x="4611704" y="308881"/>
                  <a:pt x="4628575" y="317318"/>
                  <a:pt x="4637011" y="334188"/>
                </a:cubicBezTo>
                <a:cubicBezTo>
                  <a:pt x="4662316" y="367932"/>
                  <a:pt x="4712933" y="418545"/>
                  <a:pt x="4755110" y="477595"/>
                </a:cubicBezTo>
                <a:cubicBezTo>
                  <a:pt x="4797290" y="528209"/>
                  <a:pt x="4839469" y="587259"/>
                  <a:pt x="4873211" y="629438"/>
                </a:cubicBezTo>
                <a:cubicBezTo>
                  <a:pt x="4864775" y="621002"/>
                  <a:pt x="4873211" y="654745"/>
                  <a:pt x="4881646" y="654745"/>
                </a:cubicBezTo>
                <a:cubicBezTo>
                  <a:pt x="4873211" y="637873"/>
                  <a:pt x="4881647" y="637873"/>
                  <a:pt x="4890082" y="646309"/>
                </a:cubicBezTo>
                <a:cubicBezTo>
                  <a:pt x="4890083" y="663180"/>
                  <a:pt x="4923827" y="705359"/>
                  <a:pt x="4949133" y="739102"/>
                </a:cubicBezTo>
                <a:cubicBezTo>
                  <a:pt x="4974440" y="772843"/>
                  <a:pt x="4999747" y="798150"/>
                  <a:pt x="4991312" y="798150"/>
                </a:cubicBezTo>
                <a:cubicBezTo>
                  <a:pt x="5025055" y="831895"/>
                  <a:pt x="5041926" y="865638"/>
                  <a:pt x="5058797" y="899380"/>
                </a:cubicBezTo>
                <a:cubicBezTo>
                  <a:pt x="5084104" y="941557"/>
                  <a:pt x="5100976" y="983736"/>
                  <a:pt x="5143155" y="1034350"/>
                </a:cubicBezTo>
                <a:lnTo>
                  <a:pt x="5143154" y="1051222"/>
                </a:lnTo>
                <a:cubicBezTo>
                  <a:pt x="5176898" y="1059657"/>
                  <a:pt x="5202205" y="1169322"/>
                  <a:pt x="5227512" y="1203064"/>
                </a:cubicBezTo>
                <a:cubicBezTo>
                  <a:pt x="5235949" y="1211497"/>
                  <a:pt x="5235950" y="1203065"/>
                  <a:pt x="5244383" y="1219935"/>
                </a:cubicBezTo>
                <a:cubicBezTo>
                  <a:pt x="5261254" y="1245241"/>
                  <a:pt x="5261256" y="1270548"/>
                  <a:pt x="5278126" y="1295855"/>
                </a:cubicBezTo>
                <a:cubicBezTo>
                  <a:pt x="5286561" y="1312728"/>
                  <a:pt x="5295000" y="1321162"/>
                  <a:pt x="5311869" y="1338033"/>
                </a:cubicBezTo>
                <a:cubicBezTo>
                  <a:pt x="5337176" y="1388648"/>
                  <a:pt x="5354048" y="1464569"/>
                  <a:pt x="5379354" y="1523620"/>
                </a:cubicBezTo>
                <a:cubicBezTo>
                  <a:pt x="5413098" y="1591105"/>
                  <a:pt x="5446840" y="1692332"/>
                  <a:pt x="5480584" y="1768253"/>
                </a:cubicBezTo>
                <a:cubicBezTo>
                  <a:pt x="5489019" y="1793560"/>
                  <a:pt x="5505891" y="1818865"/>
                  <a:pt x="5514328" y="1835738"/>
                </a:cubicBezTo>
                <a:lnTo>
                  <a:pt x="5505890" y="1827301"/>
                </a:lnTo>
                <a:cubicBezTo>
                  <a:pt x="5514327" y="1861046"/>
                  <a:pt x="5531197" y="1894789"/>
                  <a:pt x="5539634" y="1920094"/>
                </a:cubicBezTo>
                <a:lnTo>
                  <a:pt x="5539634" y="1945401"/>
                </a:lnTo>
                <a:cubicBezTo>
                  <a:pt x="5564941" y="2029760"/>
                  <a:pt x="5598683" y="2139423"/>
                  <a:pt x="5623989" y="2215343"/>
                </a:cubicBezTo>
                <a:lnTo>
                  <a:pt x="5615554" y="2215342"/>
                </a:lnTo>
                <a:lnTo>
                  <a:pt x="5615555" y="2223779"/>
                </a:lnTo>
                <a:lnTo>
                  <a:pt x="5623988" y="2232216"/>
                </a:lnTo>
                <a:cubicBezTo>
                  <a:pt x="5632426" y="2257524"/>
                  <a:pt x="5640861" y="2350315"/>
                  <a:pt x="5649298" y="2325008"/>
                </a:cubicBezTo>
                <a:lnTo>
                  <a:pt x="5649298" y="2333444"/>
                </a:lnTo>
                <a:lnTo>
                  <a:pt x="5649298" y="2341878"/>
                </a:lnTo>
                <a:lnTo>
                  <a:pt x="5657733" y="2341879"/>
                </a:lnTo>
                <a:lnTo>
                  <a:pt x="5657733" y="2333443"/>
                </a:lnTo>
                <a:cubicBezTo>
                  <a:pt x="5674605" y="2325008"/>
                  <a:pt x="5666171" y="2358751"/>
                  <a:pt x="5666169" y="2367185"/>
                </a:cubicBezTo>
                <a:cubicBezTo>
                  <a:pt x="5674605" y="2350315"/>
                  <a:pt x="5691476" y="2400928"/>
                  <a:pt x="5683040" y="2367183"/>
                </a:cubicBezTo>
                <a:cubicBezTo>
                  <a:pt x="5674605" y="2367186"/>
                  <a:pt x="5674605" y="2341878"/>
                  <a:pt x="5674605" y="2341878"/>
                </a:cubicBezTo>
                <a:cubicBezTo>
                  <a:pt x="5683041" y="2358751"/>
                  <a:pt x="5683041" y="2350315"/>
                  <a:pt x="5683040" y="2341879"/>
                </a:cubicBezTo>
                <a:cubicBezTo>
                  <a:pt x="5666171" y="2333443"/>
                  <a:pt x="5666171" y="2299699"/>
                  <a:pt x="5649298" y="2274394"/>
                </a:cubicBezTo>
                <a:lnTo>
                  <a:pt x="5649298" y="2257524"/>
                </a:lnTo>
                <a:lnTo>
                  <a:pt x="5649298" y="2249087"/>
                </a:lnTo>
                <a:lnTo>
                  <a:pt x="5649297" y="2240649"/>
                </a:lnTo>
                <a:lnTo>
                  <a:pt x="5640860" y="2240651"/>
                </a:lnTo>
                <a:cubicBezTo>
                  <a:pt x="5640862" y="2232213"/>
                  <a:pt x="5640862" y="2232213"/>
                  <a:pt x="5640862" y="2223779"/>
                </a:cubicBezTo>
                <a:cubicBezTo>
                  <a:pt x="5649297" y="2215342"/>
                  <a:pt x="5649296" y="2232217"/>
                  <a:pt x="5657734" y="2232217"/>
                </a:cubicBezTo>
                <a:cubicBezTo>
                  <a:pt x="5657734" y="2215345"/>
                  <a:pt x="5649297" y="2215342"/>
                  <a:pt x="5649298" y="2206908"/>
                </a:cubicBezTo>
                <a:lnTo>
                  <a:pt x="5649298" y="2198470"/>
                </a:lnTo>
                <a:lnTo>
                  <a:pt x="5649297" y="2190035"/>
                </a:lnTo>
                <a:lnTo>
                  <a:pt x="5649298" y="2181601"/>
                </a:lnTo>
                <a:lnTo>
                  <a:pt x="5640859" y="2147859"/>
                </a:lnTo>
                <a:lnTo>
                  <a:pt x="5632426" y="2139423"/>
                </a:lnTo>
                <a:cubicBezTo>
                  <a:pt x="5615553" y="2088809"/>
                  <a:pt x="5615555" y="2105681"/>
                  <a:pt x="5607121" y="2055067"/>
                </a:cubicBezTo>
                <a:cubicBezTo>
                  <a:pt x="5607121" y="2046628"/>
                  <a:pt x="5607121" y="2046628"/>
                  <a:pt x="5607118" y="2038194"/>
                </a:cubicBezTo>
                <a:cubicBezTo>
                  <a:pt x="5598683" y="2029760"/>
                  <a:pt x="5598683" y="2029760"/>
                  <a:pt x="5598684" y="2038192"/>
                </a:cubicBezTo>
                <a:cubicBezTo>
                  <a:pt x="5598684" y="2012887"/>
                  <a:pt x="5590248" y="1970710"/>
                  <a:pt x="5573377" y="1962273"/>
                </a:cubicBezTo>
                <a:cubicBezTo>
                  <a:pt x="5581812" y="1979144"/>
                  <a:pt x="5573375" y="1979146"/>
                  <a:pt x="5564941" y="1962273"/>
                </a:cubicBezTo>
                <a:lnTo>
                  <a:pt x="5564941" y="1953837"/>
                </a:lnTo>
                <a:lnTo>
                  <a:pt x="5573376" y="1953838"/>
                </a:lnTo>
                <a:cubicBezTo>
                  <a:pt x="5573375" y="1951025"/>
                  <a:pt x="5573377" y="1948213"/>
                  <a:pt x="5573377" y="1945401"/>
                </a:cubicBezTo>
                <a:lnTo>
                  <a:pt x="5564941" y="1936967"/>
                </a:lnTo>
                <a:cubicBezTo>
                  <a:pt x="5564941" y="1886353"/>
                  <a:pt x="5505889" y="1759817"/>
                  <a:pt x="5489019" y="1700769"/>
                </a:cubicBezTo>
                <a:cubicBezTo>
                  <a:pt x="5480583" y="1667026"/>
                  <a:pt x="5489018" y="1658589"/>
                  <a:pt x="5472148" y="1633282"/>
                </a:cubicBezTo>
                <a:cubicBezTo>
                  <a:pt x="5472148" y="1616412"/>
                  <a:pt x="5455276" y="1607977"/>
                  <a:pt x="5446841" y="1591103"/>
                </a:cubicBezTo>
                <a:cubicBezTo>
                  <a:pt x="5438404" y="1557360"/>
                  <a:pt x="5438404" y="1532053"/>
                  <a:pt x="5413098" y="1523619"/>
                </a:cubicBezTo>
                <a:cubicBezTo>
                  <a:pt x="5362483" y="1363341"/>
                  <a:pt x="5269690" y="1186189"/>
                  <a:pt x="5176900" y="1034350"/>
                </a:cubicBezTo>
                <a:cubicBezTo>
                  <a:pt x="5185335" y="1025912"/>
                  <a:pt x="5185335" y="1025912"/>
                  <a:pt x="5185333" y="1017477"/>
                </a:cubicBezTo>
                <a:cubicBezTo>
                  <a:pt x="5185334" y="1020289"/>
                  <a:pt x="5185334" y="1023100"/>
                  <a:pt x="5185335" y="1025912"/>
                </a:cubicBezTo>
                <a:lnTo>
                  <a:pt x="5193769" y="1025914"/>
                </a:lnTo>
                <a:cubicBezTo>
                  <a:pt x="5193769" y="1025914"/>
                  <a:pt x="5193768" y="1017477"/>
                  <a:pt x="5185332" y="1009044"/>
                </a:cubicBezTo>
                <a:lnTo>
                  <a:pt x="5185332" y="983737"/>
                </a:lnTo>
                <a:cubicBezTo>
                  <a:pt x="5176898" y="992171"/>
                  <a:pt x="5168462" y="983736"/>
                  <a:pt x="5151590" y="958427"/>
                </a:cubicBezTo>
                <a:lnTo>
                  <a:pt x="5151589" y="949995"/>
                </a:lnTo>
                <a:cubicBezTo>
                  <a:pt x="5151589" y="949995"/>
                  <a:pt x="5143156" y="949995"/>
                  <a:pt x="5143155" y="941557"/>
                </a:cubicBezTo>
                <a:lnTo>
                  <a:pt x="5143155" y="933122"/>
                </a:lnTo>
                <a:lnTo>
                  <a:pt x="5134718" y="933123"/>
                </a:lnTo>
                <a:cubicBezTo>
                  <a:pt x="5134719" y="924686"/>
                  <a:pt x="5134719" y="924686"/>
                  <a:pt x="5126283" y="916250"/>
                </a:cubicBezTo>
                <a:cubicBezTo>
                  <a:pt x="5134721" y="899379"/>
                  <a:pt x="5100976" y="874073"/>
                  <a:pt x="5109414" y="874074"/>
                </a:cubicBezTo>
                <a:lnTo>
                  <a:pt x="5117847" y="874073"/>
                </a:lnTo>
                <a:lnTo>
                  <a:pt x="5126285" y="882507"/>
                </a:lnTo>
                <a:cubicBezTo>
                  <a:pt x="5126283" y="874073"/>
                  <a:pt x="5117847" y="874073"/>
                  <a:pt x="5117848" y="865636"/>
                </a:cubicBezTo>
                <a:lnTo>
                  <a:pt x="5109412" y="857200"/>
                </a:lnTo>
                <a:cubicBezTo>
                  <a:pt x="5100976" y="840329"/>
                  <a:pt x="5092540" y="823459"/>
                  <a:pt x="5084104" y="823460"/>
                </a:cubicBezTo>
                <a:lnTo>
                  <a:pt x="5084105" y="815023"/>
                </a:lnTo>
                <a:cubicBezTo>
                  <a:pt x="5084105" y="815023"/>
                  <a:pt x="5084105" y="806586"/>
                  <a:pt x="5075670" y="798150"/>
                </a:cubicBezTo>
                <a:lnTo>
                  <a:pt x="5067233" y="798150"/>
                </a:lnTo>
                <a:lnTo>
                  <a:pt x="5067232" y="806587"/>
                </a:lnTo>
                <a:cubicBezTo>
                  <a:pt x="5067233" y="798150"/>
                  <a:pt x="5067233" y="789717"/>
                  <a:pt x="5058798" y="781279"/>
                </a:cubicBezTo>
                <a:cubicBezTo>
                  <a:pt x="5058797" y="789717"/>
                  <a:pt x="5050364" y="789716"/>
                  <a:pt x="5041925" y="781279"/>
                </a:cubicBezTo>
                <a:cubicBezTo>
                  <a:pt x="5050361" y="781278"/>
                  <a:pt x="5041928" y="772846"/>
                  <a:pt x="5041926" y="764409"/>
                </a:cubicBezTo>
                <a:lnTo>
                  <a:pt x="5033489" y="755973"/>
                </a:lnTo>
                <a:lnTo>
                  <a:pt x="5033489" y="747536"/>
                </a:lnTo>
                <a:lnTo>
                  <a:pt x="5025055" y="747536"/>
                </a:lnTo>
                <a:lnTo>
                  <a:pt x="5025055" y="755973"/>
                </a:lnTo>
                <a:cubicBezTo>
                  <a:pt x="4999747" y="713795"/>
                  <a:pt x="4974442" y="671616"/>
                  <a:pt x="4957570" y="663182"/>
                </a:cubicBezTo>
                <a:cubicBezTo>
                  <a:pt x="4949133" y="654745"/>
                  <a:pt x="4949133" y="654745"/>
                  <a:pt x="4949133" y="646309"/>
                </a:cubicBezTo>
                <a:cubicBezTo>
                  <a:pt x="4940697" y="637873"/>
                  <a:pt x="4940697" y="637873"/>
                  <a:pt x="4932264" y="637873"/>
                </a:cubicBezTo>
                <a:cubicBezTo>
                  <a:pt x="4932263" y="640081"/>
                  <a:pt x="4932263" y="642288"/>
                  <a:pt x="4932262" y="644497"/>
                </a:cubicBezTo>
                <a:lnTo>
                  <a:pt x="4910645" y="618234"/>
                </a:lnTo>
                <a:cubicBezTo>
                  <a:pt x="4886921" y="587787"/>
                  <a:pt x="4877430" y="570388"/>
                  <a:pt x="4839468" y="519774"/>
                </a:cubicBezTo>
                <a:cubicBezTo>
                  <a:pt x="4814159" y="502903"/>
                  <a:pt x="4805728" y="494466"/>
                  <a:pt x="4797289" y="494466"/>
                </a:cubicBezTo>
                <a:lnTo>
                  <a:pt x="4797289" y="469162"/>
                </a:lnTo>
                <a:cubicBezTo>
                  <a:pt x="4780419" y="469159"/>
                  <a:pt x="4780419" y="443852"/>
                  <a:pt x="4755109" y="418545"/>
                </a:cubicBezTo>
                <a:cubicBezTo>
                  <a:pt x="4729804" y="393238"/>
                  <a:pt x="4746678" y="435418"/>
                  <a:pt x="4721368" y="401675"/>
                </a:cubicBezTo>
                <a:cubicBezTo>
                  <a:pt x="4746676" y="418545"/>
                  <a:pt x="4721369" y="384804"/>
                  <a:pt x="4696060" y="359495"/>
                </a:cubicBezTo>
                <a:lnTo>
                  <a:pt x="4704496" y="359495"/>
                </a:lnTo>
                <a:cubicBezTo>
                  <a:pt x="4712932" y="367932"/>
                  <a:pt x="4721370" y="376368"/>
                  <a:pt x="4721369" y="367932"/>
                </a:cubicBezTo>
                <a:cubicBezTo>
                  <a:pt x="4721369" y="367932"/>
                  <a:pt x="4721369" y="359495"/>
                  <a:pt x="4712933" y="351061"/>
                </a:cubicBezTo>
                <a:lnTo>
                  <a:pt x="4704497" y="342625"/>
                </a:lnTo>
                <a:cubicBezTo>
                  <a:pt x="4712932" y="342625"/>
                  <a:pt x="4721369" y="367932"/>
                  <a:pt x="4729804" y="359495"/>
                </a:cubicBezTo>
                <a:cubicBezTo>
                  <a:pt x="4712932" y="342625"/>
                  <a:pt x="4704497" y="325754"/>
                  <a:pt x="4696060" y="325754"/>
                </a:cubicBezTo>
                <a:cubicBezTo>
                  <a:pt x="4687627" y="325755"/>
                  <a:pt x="4687627" y="325755"/>
                  <a:pt x="4687626" y="317318"/>
                </a:cubicBezTo>
                <a:cubicBezTo>
                  <a:pt x="4679192" y="308881"/>
                  <a:pt x="4670753" y="300448"/>
                  <a:pt x="4662317" y="300447"/>
                </a:cubicBezTo>
                <a:cubicBezTo>
                  <a:pt x="4662317" y="300447"/>
                  <a:pt x="4662317" y="308882"/>
                  <a:pt x="4670754" y="317320"/>
                </a:cubicBezTo>
                <a:lnTo>
                  <a:pt x="4670753" y="325755"/>
                </a:lnTo>
                <a:cubicBezTo>
                  <a:pt x="4653882" y="317319"/>
                  <a:pt x="4653882" y="334188"/>
                  <a:pt x="4645447" y="300448"/>
                </a:cubicBezTo>
                <a:cubicBezTo>
                  <a:pt x="4637010" y="308882"/>
                  <a:pt x="4653883" y="325754"/>
                  <a:pt x="4653882" y="334188"/>
                </a:cubicBezTo>
                <a:cubicBezTo>
                  <a:pt x="4628576" y="300447"/>
                  <a:pt x="4637009" y="292011"/>
                  <a:pt x="4620140" y="275141"/>
                </a:cubicBezTo>
                <a:cubicBezTo>
                  <a:pt x="4628578" y="275140"/>
                  <a:pt x="4628578" y="283575"/>
                  <a:pt x="4628578" y="283575"/>
                </a:cubicBezTo>
                <a:cubicBezTo>
                  <a:pt x="4637009" y="292011"/>
                  <a:pt x="4637009" y="292011"/>
                  <a:pt x="4645446" y="283575"/>
                </a:cubicBezTo>
                <a:lnTo>
                  <a:pt x="4628576" y="266706"/>
                </a:lnTo>
                <a:cubicBezTo>
                  <a:pt x="4645447" y="275142"/>
                  <a:pt x="4645447" y="266704"/>
                  <a:pt x="4628576" y="258268"/>
                </a:cubicBezTo>
                <a:cubicBezTo>
                  <a:pt x="4628577" y="255456"/>
                  <a:pt x="4628577" y="252643"/>
                  <a:pt x="4628578" y="249831"/>
                </a:cubicBezTo>
                <a:cubicBezTo>
                  <a:pt x="4637010" y="258268"/>
                  <a:pt x="4637010" y="249831"/>
                  <a:pt x="4637010" y="249831"/>
                </a:cubicBezTo>
                <a:cubicBezTo>
                  <a:pt x="4628575" y="241395"/>
                  <a:pt x="4628575" y="241395"/>
                  <a:pt x="4620140" y="241397"/>
                </a:cubicBezTo>
                <a:lnTo>
                  <a:pt x="4611704" y="232961"/>
                </a:lnTo>
                <a:lnTo>
                  <a:pt x="4594835" y="199218"/>
                </a:lnTo>
                <a:lnTo>
                  <a:pt x="4603267" y="207654"/>
                </a:lnTo>
                <a:cubicBezTo>
                  <a:pt x="4611703" y="216090"/>
                  <a:pt x="4620140" y="216090"/>
                  <a:pt x="4620140" y="216090"/>
                </a:cubicBezTo>
                <a:cubicBezTo>
                  <a:pt x="4620139" y="207656"/>
                  <a:pt x="4611704" y="199218"/>
                  <a:pt x="4603267" y="190783"/>
                </a:cubicBezTo>
                <a:lnTo>
                  <a:pt x="4594832" y="182347"/>
                </a:lnTo>
                <a:lnTo>
                  <a:pt x="4586397" y="173911"/>
                </a:lnTo>
                <a:cubicBezTo>
                  <a:pt x="4577961" y="165475"/>
                  <a:pt x="4569526" y="165475"/>
                  <a:pt x="4569526" y="173913"/>
                </a:cubicBezTo>
                <a:cubicBezTo>
                  <a:pt x="4569526" y="173913"/>
                  <a:pt x="4569525" y="182347"/>
                  <a:pt x="4577960" y="190784"/>
                </a:cubicBezTo>
                <a:lnTo>
                  <a:pt x="4586396" y="190783"/>
                </a:lnTo>
                <a:lnTo>
                  <a:pt x="4594835" y="199218"/>
                </a:lnTo>
                <a:cubicBezTo>
                  <a:pt x="4552654" y="182347"/>
                  <a:pt x="4586399" y="207656"/>
                  <a:pt x="4603267" y="232961"/>
                </a:cubicBezTo>
                <a:lnTo>
                  <a:pt x="4594833" y="224525"/>
                </a:lnTo>
                <a:cubicBezTo>
                  <a:pt x="4594833" y="227338"/>
                  <a:pt x="4594833" y="230149"/>
                  <a:pt x="4594835" y="232961"/>
                </a:cubicBezTo>
                <a:cubicBezTo>
                  <a:pt x="4594833" y="235772"/>
                  <a:pt x="4594834" y="238584"/>
                  <a:pt x="4594833" y="241395"/>
                </a:cubicBezTo>
                <a:lnTo>
                  <a:pt x="4603266" y="241396"/>
                </a:lnTo>
                <a:lnTo>
                  <a:pt x="4611704" y="249833"/>
                </a:lnTo>
                <a:lnTo>
                  <a:pt x="4603267" y="249831"/>
                </a:lnTo>
                <a:lnTo>
                  <a:pt x="4611704" y="258268"/>
                </a:lnTo>
                <a:lnTo>
                  <a:pt x="4611703" y="266704"/>
                </a:lnTo>
                <a:cubicBezTo>
                  <a:pt x="4586397" y="258268"/>
                  <a:pt x="4577960" y="241397"/>
                  <a:pt x="4552654" y="207654"/>
                </a:cubicBezTo>
                <a:lnTo>
                  <a:pt x="4561090" y="207654"/>
                </a:lnTo>
                <a:lnTo>
                  <a:pt x="4569525" y="207654"/>
                </a:lnTo>
                <a:lnTo>
                  <a:pt x="4561090" y="199218"/>
                </a:lnTo>
                <a:lnTo>
                  <a:pt x="4552654" y="199219"/>
                </a:lnTo>
                <a:lnTo>
                  <a:pt x="4544217" y="190783"/>
                </a:lnTo>
                <a:cubicBezTo>
                  <a:pt x="4535785" y="182348"/>
                  <a:pt x="4544217" y="173913"/>
                  <a:pt x="4527347" y="157040"/>
                </a:cubicBezTo>
                <a:lnTo>
                  <a:pt x="4527346" y="148604"/>
                </a:lnTo>
                <a:cubicBezTo>
                  <a:pt x="4518911" y="148604"/>
                  <a:pt x="4518910" y="140168"/>
                  <a:pt x="4518910" y="140168"/>
                </a:cubicBezTo>
                <a:lnTo>
                  <a:pt x="4510474" y="140168"/>
                </a:lnTo>
                <a:lnTo>
                  <a:pt x="4510474" y="148604"/>
                </a:lnTo>
                <a:cubicBezTo>
                  <a:pt x="4493604" y="131734"/>
                  <a:pt x="4493604" y="106427"/>
                  <a:pt x="4476732" y="106427"/>
                </a:cubicBezTo>
                <a:cubicBezTo>
                  <a:pt x="4476732" y="106427"/>
                  <a:pt x="4468297" y="106427"/>
                  <a:pt x="4468297" y="97990"/>
                </a:cubicBezTo>
                <a:lnTo>
                  <a:pt x="4459861" y="97990"/>
                </a:lnTo>
                <a:lnTo>
                  <a:pt x="4459861" y="106428"/>
                </a:lnTo>
                <a:cubicBezTo>
                  <a:pt x="4426117" y="47377"/>
                  <a:pt x="4442992" y="89554"/>
                  <a:pt x="4426117" y="89554"/>
                </a:cubicBezTo>
                <a:cubicBezTo>
                  <a:pt x="4421899" y="72683"/>
                  <a:pt x="4407137" y="51593"/>
                  <a:pt x="4388156" y="29450"/>
                </a:cubicBezTo>
                <a:lnTo>
                  <a:pt x="4360109" y="0"/>
                </a:lnTo>
                <a:lnTo>
                  <a:pt x="4638592" y="0"/>
                </a:lnTo>
                <a:lnTo>
                  <a:pt x="4699158" y="62995"/>
                </a:lnTo>
                <a:cubicBezTo>
                  <a:pt x="4971672" y="360550"/>
                  <a:pt x="5209586" y="692705"/>
                  <a:pt x="5404662" y="1051221"/>
                </a:cubicBezTo>
                <a:cubicBezTo>
                  <a:pt x="5699912" y="1626956"/>
                  <a:pt x="5885366" y="2260817"/>
                  <a:pt x="5938418" y="2935851"/>
                </a:cubicBezTo>
                <a:lnTo>
                  <a:pt x="5947253" y="3112842"/>
                </a:lnTo>
                <a:lnTo>
                  <a:pt x="5951125" y="3133338"/>
                </a:lnTo>
                <a:cubicBezTo>
                  <a:pt x="5947799" y="3130267"/>
                  <a:pt x="5947799" y="3130267"/>
                  <a:pt x="5950868" y="3126941"/>
                </a:cubicBezTo>
                <a:cubicBezTo>
                  <a:pt x="5950611" y="3120546"/>
                  <a:pt x="5953680" y="3117220"/>
                  <a:pt x="5953938" y="3123616"/>
                </a:cubicBezTo>
                <a:cubicBezTo>
                  <a:pt x="5953938" y="3123616"/>
                  <a:pt x="5957523" y="3133084"/>
                  <a:pt x="5954453" y="3136408"/>
                </a:cubicBezTo>
                <a:cubicBezTo>
                  <a:pt x="5954453" y="3136408"/>
                  <a:pt x="5957779" y="3139480"/>
                  <a:pt x="5957779" y="3139480"/>
                </a:cubicBezTo>
                <a:cubicBezTo>
                  <a:pt x="5957779" y="3139480"/>
                  <a:pt x="5957779" y="3139480"/>
                  <a:pt x="5954710" y="3142804"/>
                </a:cubicBezTo>
                <a:cubicBezTo>
                  <a:pt x="5966236" y="3190395"/>
                  <a:pt x="5971363" y="3238241"/>
                  <a:pt x="5960116" y="3277128"/>
                </a:cubicBezTo>
                <a:cubicBezTo>
                  <a:pt x="5977265" y="3305275"/>
                  <a:pt x="5967303" y="3376144"/>
                  <a:pt x="5972174" y="3417593"/>
                </a:cubicBezTo>
                <a:cubicBezTo>
                  <a:pt x="5969620" y="3433712"/>
                  <a:pt x="5966293" y="3430640"/>
                  <a:pt x="5962709" y="3421173"/>
                </a:cubicBezTo>
                <a:cubicBezTo>
                  <a:pt x="5966808" y="3443433"/>
                  <a:pt x="5961440" y="3469273"/>
                  <a:pt x="5968094" y="3475415"/>
                </a:cubicBezTo>
                <a:cubicBezTo>
                  <a:pt x="5966312" y="3510722"/>
                  <a:pt x="5964014" y="3533237"/>
                  <a:pt x="5964787" y="3552426"/>
                </a:cubicBezTo>
                <a:cubicBezTo>
                  <a:pt x="5962490" y="3574940"/>
                  <a:pt x="5959935" y="3591059"/>
                  <a:pt x="5951498" y="3620225"/>
                </a:cubicBezTo>
                <a:cubicBezTo>
                  <a:pt x="5945102" y="3620480"/>
                  <a:pt x="5947914" y="3610758"/>
                  <a:pt x="5941518" y="3611013"/>
                </a:cubicBezTo>
                <a:cubicBezTo>
                  <a:pt x="5936923" y="3656042"/>
                  <a:pt x="5938210" y="3688023"/>
                  <a:pt x="5933358" y="3726657"/>
                </a:cubicBezTo>
                <a:lnTo>
                  <a:pt x="5932401" y="3750159"/>
                </a:lnTo>
                <a:lnTo>
                  <a:pt x="5936112" y="3742197"/>
                </a:lnTo>
                <a:lnTo>
                  <a:pt x="5931041" y="3783572"/>
                </a:lnTo>
                <a:lnTo>
                  <a:pt x="5930942" y="3786013"/>
                </a:lnTo>
                <a:lnTo>
                  <a:pt x="5930199" y="3790443"/>
                </a:lnTo>
                <a:lnTo>
                  <a:pt x="5909750" y="3957308"/>
                </a:lnTo>
                <a:cubicBezTo>
                  <a:pt x="5900259" y="4029011"/>
                  <a:pt x="5889716" y="4100713"/>
                  <a:pt x="5877062" y="4172416"/>
                </a:cubicBezTo>
                <a:cubicBezTo>
                  <a:pt x="5877062" y="4189290"/>
                  <a:pt x="5877061" y="4206160"/>
                  <a:pt x="5868625" y="4214595"/>
                </a:cubicBezTo>
                <a:cubicBezTo>
                  <a:pt x="5811685" y="4534097"/>
                  <a:pt x="5724197" y="4842625"/>
                  <a:pt x="5609277" y="5137233"/>
                </a:cubicBezTo>
                <a:lnTo>
                  <a:pt x="5491924" y="5411666"/>
                </a:lnTo>
                <a:lnTo>
                  <a:pt x="5491547" y="5414872"/>
                </a:lnTo>
                <a:cubicBezTo>
                  <a:pt x="5490882" y="5418118"/>
                  <a:pt x="5489618" y="5421648"/>
                  <a:pt x="5487221" y="5422780"/>
                </a:cubicBezTo>
                <a:cubicBezTo>
                  <a:pt x="5487221" y="5422780"/>
                  <a:pt x="5489486" y="5427576"/>
                  <a:pt x="5489486" y="5427576"/>
                </a:cubicBezTo>
                <a:cubicBezTo>
                  <a:pt x="5489486" y="5427576"/>
                  <a:pt x="5489486" y="5427576"/>
                  <a:pt x="5484693" y="5429840"/>
                </a:cubicBezTo>
                <a:cubicBezTo>
                  <a:pt x="5476322" y="5486587"/>
                  <a:pt x="5460891" y="5540803"/>
                  <a:pt x="5431604" y="5578103"/>
                </a:cubicBezTo>
                <a:cubicBezTo>
                  <a:pt x="5437875" y="5616199"/>
                  <a:pt x="5395949" y="5688799"/>
                  <a:pt x="5383045" y="5735954"/>
                </a:cubicBezTo>
                <a:cubicBezTo>
                  <a:pt x="5373196" y="5752339"/>
                  <a:pt x="5370931" y="5747543"/>
                  <a:pt x="5371193" y="5735689"/>
                </a:cubicBezTo>
                <a:cubicBezTo>
                  <a:pt x="5365875" y="5761664"/>
                  <a:pt x="5348704" y="5787374"/>
                  <a:pt x="5353234" y="5796964"/>
                </a:cubicBezTo>
                <a:cubicBezTo>
                  <a:pt x="5335800" y="5834529"/>
                  <a:pt x="5323423" y="5857974"/>
                  <a:pt x="5315838" y="5879154"/>
                </a:cubicBezTo>
                <a:cubicBezTo>
                  <a:pt x="5303461" y="5902599"/>
                  <a:pt x="5293610" y="5918984"/>
                  <a:pt x="5271646" y="5946958"/>
                </a:cubicBezTo>
                <a:cubicBezTo>
                  <a:pt x="5264588" y="5944427"/>
                  <a:pt x="5271909" y="5935102"/>
                  <a:pt x="5264849" y="5932571"/>
                </a:cubicBezTo>
                <a:cubicBezTo>
                  <a:pt x="5240094" y="5979461"/>
                  <a:pt x="5227454" y="6014761"/>
                  <a:pt x="5205226" y="6054591"/>
                </a:cubicBezTo>
                <a:cubicBezTo>
                  <a:pt x="5190059" y="6096952"/>
                  <a:pt x="5167831" y="6136781"/>
                  <a:pt x="5133488" y="6188200"/>
                </a:cubicBezTo>
                <a:cubicBezTo>
                  <a:pt x="5148394" y="6157694"/>
                  <a:pt x="5131486" y="6171548"/>
                  <a:pt x="5117105" y="6178342"/>
                </a:cubicBezTo>
                <a:cubicBezTo>
                  <a:pt x="5112311" y="6180607"/>
                  <a:pt x="5109783" y="6187667"/>
                  <a:pt x="5104989" y="6189932"/>
                </a:cubicBezTo>
                <a:cubicBezTo>
                  <a:pt x="5104989" y="6189932"/>
                  <a:pt x="5102724" y="6185136"/>
                  <a:pt x="5105252" y="6178076"/>
                </a:cubicBezTo>
                <a:cubicBezTo>
                  <a:pt x="5105252" y="6178076"/>
                  <a:pt x="5105252" y="6178076"/>
                  <a:pt x="5107780" y="6171017"/>
                </a:cubicBezTo>
                <a:cubicBezTo>
                  <a:pt x="5102724" y="6185136"/>
                  <a:pt x="5095927" y="6170750"/>
                  <a:pt x="5110570" y="6152101"/>
                </a:cubicBezTo>
                <a:cubicBezTo>
                  <a:pt x="5110570" y="6152101"/>
                  <a:pt x="5110570" y="6152101"/>
                  <a:pt x="5117630" y="6154631"/>
                </a:cubicBezTo>
                <a:cubicBezTo>
                  <a:pt x="5122423" y="6152366"/>
                  <a:pt x="5124951" y="6145306"/>
                  <a:pt x="5124951" y="6145306"/>
                </a:cubicBezTo>
                <a:cubicBezTo>
                  <a:pt x="5132010" y="6147837"/>
                  <a:pt x="5127217" y="6150102"/>
                  <a:pt x="5124689" y="6157162"/>
                </a:cubicBezTo>
                <a:cubicBezTo>
                  <a:pt x="5124689" y="6157162"/>
                  <a:pt x="5124689" y="6157162"/>
                  <a:pt x="5122160" y="6164222"/>
                </a:cubicBezTo>
                <a:cubicBezTo>
                  <a:pt x="5141597" y="6143308"/>
                  <a:pt x="5166353" y="6096419"/>
                  <a:pt x="5161821" y="6086827"/>
                </a:cubicBezTo>
                <a:cubicBezTo>
                  <a:pt x="5186577" y="6039938"/>
                  <a:pt x="5220658" y="6000375"/>
                  <a:pt x="5223710" y="5969604"/>
                </a:cubicBezTo>
                <a:cubicBezTo>
                  <a:pt x="5238616" y="5939099"/>
                  <a:pt x="5240620" y="5955750"/>
                  <a:pt x="5255262" y="5937100"/>
                </a:cubicBezTo>
                <a:cubicBezTo>
                  <a:pt x="5270168" y="5906595"/>
                  <a:pt x="5258316" y="5906330"/>
                  <a:pt x="5265899" y="5885149"/>
                </a:cubicBezTo>
                <a:cubicBezTo>
                  <a:pt x="5292658" y="5854910"/>
                  <a:pt x="5302771" y="5826670"/>
                  <a:pt x="5310355" y="5805490"/>
                </a:cubicBezTo>
                <a:cubicBezTo>
                  <a:pt x="5317939" y="5784310"/>
                  <a:pt x="5323258" y="5758334"/>
                  <a:pt x="5342957" y="5725565"/>
                </a:cubicBezTo>
                <a:cubicBezTo>
                  <a:pt x="5352544" y="5721035"/>
                  <a:pt x="5359865" y="5711711"/>
                  <a:pt x="5359603" y="5723566"/>
                </a:cubicBezTo>
                <a:cubicBezTo>
                  <a:pt x="5380698" y="5681339"/>
                  <a:pt x="5393970" y="5644274"/>
                  <a:pt x="5405162" y="5607458"/>
                </a:cubicBezTo>
                <a:lnTo>
                  <a:pt x="5419834" y="5556614"/>
                </a:lnTo>
                <a:lnTo>
                  <a:pt x="5343783" y="5707015"/>
                </a:lnTo>
                <a:cubicBezTo>
                  <a:pt x="5137377" y="6084780"/>
                  <a:pt x="4883032" y="6432513"/>
                  <a:pt x="4588841" y="6742552"/>
                </a:cubicBezTo>
                <a:lnTo>
                  <a:pt x="4469515" y="6858000"/>
                </a:lnTo>
                <a:lnTo>
                  <a:pt x="4102414" y="6858000"/>
                </a:lnTo>
                <a:lnTo>
                  <a:pt x="4156175" y="6787476"/>
                </a:lnTo>
                <a:cubicBezTo>
                  <a:pt x="4215224" y="6694684"/>
                  <a:pt x="4274274" y="6610327"/>
                  <a:pt x="4333324" y="6525971"/>
                </a:cubicBezTo>
                <a:cubicBezTo>
                  <a:pt x="4350199" y="6525971"/>
                  <a:pt x="4350197" y="6534407"/>
                  <a:pt x="4350197" y="6551277"/>
                </a:cubicBezTo>
                <a:cubicBezTo>
                  <a:pt x="4392373" y="6475355"/>
                  <a:pt x="4426118" y="6424743"/>
                  <a:pt x="4451424" y="6365693"/>
                </a:cubicBezTo>
                <a:cubicBezTo>
                  <a:pt x="4476730" y="6321404"/>
                  <a:pt x="4497293" y="6277118"/>
                  <a:pt x="4527346" y="6225714"/>
                </a:cubicBezTo>
                <a:lnTo>
                  <a:pt x="4556321" y="6179312"/>
                </a:lnTo>
                <a:lnTo>
                  <a:pt x="4561089" y="6180105"/>
                </a:lnTo>
                <a:cubicBezTo>
                  <a:pt x="4561089" y="6180105"/>
                  <a:pt x="4569528" y="6180107"/>
                  <a:pt x="4577961" y="6171673"/>
                </a:cubicBezTo>
                <a:lnTo>
                  <a:pt x="4586396" y="6171671"/>
                </a:lnTo>
                <a:cubicBezTo>
                  <a:pt x="4594833" y="6154801"/>
                  <a:pt x="4611704" y="6137929"/>
                  <a:pt x="4603267" y="6129493"/>
                </a:cubicBezTo>
                <a:cubicBezTo>
                  <a:pt x="4611704" y="6129493"/>
                  <a:pt x="4620140" y="6121059"/>
                  <a:pt x="4620139" y="6112623"/>
                </a:cubicBezTo>
                <a:lnTo>
                  <a:pt x="4620140" y="6104185"/>
                </a:lnTo>
                <a:lnTo>
                  <a:pt x="4611704" y="6104186"/>
                </a:lnTo>
                <a:cubicBezTo>
                  <a:pt x="4628575" y="6083098"/>
                  <a:pt x="4637011" y="6066227"/>
                  <a:pt x="4645446" y="6049356"/>
                </a:cubicBezTo>
                <a:lnTo>
                  <a:pt x="4658579" y="6024607"/>
                </a:lnTo>
                <a:lnTo>
                  <a:pt x="4657191" y="6022823"/>
                </a:lnTo>
                <a:cubicBezTo>
                  <a:pt x="4653015" y="6023181"/>
                  <a:pt x="4645022" y="6028074"/>
                  <a:pt x="4637720" y="6031225"/>
                </a:cubicBezTo>
                <a:cubicBezTo>
                  <a:pt x="4632853" y="6033324"/>
                  <a:pt x="4630086" y="6040295"/>
                  <a:pt x="4625218" y="6042395"/>
                </a:cubicBezTo>
                <a:lnTo>
                  <a:pt x="4625358" y="6039920"/>
                </a:lnTo>
                <a:lnTo>
                  <a:pt x="4603267" y="6062007"/>
                </a:lnTo>
                <a:cubicBezTo>
                  <a:pt x="4611704" y="6053573"/>
                  <a:pt x="4620140" y="6045137"/>
                  <a:pt x="4620139" y="6036700"/>
                </a:cubicBezTo>
                <a:cubicBezTo>
                  <a:pt x="4586397" y="6078878"/>
                  <a:pt x="4544217" y="6129493"/>
                  <a:pt x="4502039" y="6188543"/>
                </a:cubicBezTo>
                <a:cubicBezTo>
                  <a:pt x="4459860" y="6247593"/>
                  <a:pt x="4417681" y="6306643"/>
                  <a:pt x="4383940" y="6357257"/>
                </a:cubicBezTo>
                <a:cubicBezTo>
                  <a:pt x="4383939" y="6348819"/>
                  <a:pt x="4375504" y="6348821"/>
                  <a:pt x="4367067" y="6357256"/>
                </a:cubicBezTo>
                <a:cubicBezTo>
                  <a:pt x="4324889" y="6407871"/>
                  <a:pt x="4291146" y="6450050"/>
                  <a:pt x="4240530" y="6492227"/>
                </a:cubicBezTo>
                <a:cubicBezTo>
                  <a:pt x="4248967" y="6509098"/>
                  <a:pt x="4206790" y="6525971"/>
                  <a:pt x="4189918" y="6542842"/>
                </a:cubicBezTo>
                <a:cubicBezTo>
                  <a:pt x="4181480" y="6551277"/>
                  <a:pt x="4189918" y="6559714"/>
                  <a:pt x="4173045" y="6568148"/>
                </a:cubicBezTo>
                <a:cubicBezTo>
                  <a:pt x="4173044" y="6576584"/>
                  <a:pt x="4147738" y="6585021"/>
                  <a:pt x="4130868" y="6601891"/>
                </a:cubicBezTo>
                <a:cubicBezTo>
                  <a:pt x="4105561" y="6627198"/>
                  <a:pt x="4080254" y="6660939"/>
                  <a:pt x="4054944" y="6686246"/>
                </a:cubicBezTo>
                <a:cubicBezTo>
                  <a:pt x="4021201" y="6719991"/>
                  <a:pt x="4021201" y="6728426"/>
                  <a:pt x="3979024" y="6762169"/>
                </a:cubicBezTo>
                <a:cubicBezTo>
                  <a:pt x="3960044" y="6783258"/>
                  <a:pt x="3938427" y="6803820"/>
                  <a:pt x="3916151" y="6823459"/>
                </a:cubicBezTo>
                <a:lnTo>
                  <a:pt x="3874750" y="6858000"/>
                </a:lnTo>
                <a:lnTo>
                  <a:pt x="3809992" y="6858000"/>
                </a:lnTo>
                <a:lnTo>
                  <a:pt x="3835617" y="6838089"/>
                </a:lnTo>
                <a:cubicBezTo>
                  <a:pt x="3945281" y="6753734"/>
                  <a:pt x="4046511" y="6660941"/>
                  <a:pt x="4139304" y="6576584"/>
                </a:cubicBezTo>
                <a:cubicBezTo>
                  <a:pt x="4113995" y="6576584"/>
                  <a:pt x="4080253" y="6635634"/>
                  <a:pt x="4046510" y="6652505"/>
                </a:cubicBezTo>
                <a:cubicBezTo>
                  <a:pt x="4046511" y="6660941"/>
                  <a:pt x="4029637" y="6660942"/>
                  <a:pt x="4021202" y="6660941"/>
                </a:cubicBezTo>
                <a:cubicBezTo>
                  <a:pt x="3962152" y="6711555"/>
                  <a:pt x="3886231" y="6779041"/>
                  <a:pt x="3810311" y="6829655"/>
                </a:cubicBezTo>
                <a:lnTo>
                  <a:pt x="3774445" y="6858000"/>
                </a:lnTo>
                <a:lnTo>
                  <a:pt x="3720522" y="6858000"/>
                </a:lnTo>
                <a:lnTo>
                  <a:pt x="3734388" y="6846525"/>
                </a:lnTo>
                <a:cubicBezTo>
                  <a:pt x="3759695" y="6829655"/>
                  <a:pt x="3785001" y="6821219"/>
                  <a:pt x="3768132" y="6821217"/>
                </a:cubicBezTo>
                <a:cubicBezTo>
                  <a:pt x="3793438" y="6795912"/>
                  <a:pt x="3827182" y="6770605"/>
                  <a:pt x="3869358" y="6745298"/>
                </a:cubicBezTo>
                <a:cubicBezTo>
                  <a:pt x="3877794" y="6736862"/>
                  <a:pt x="3894670" y="6719991"/>
                  <a:pt x="3911538" y="6711555"/>
                </a:cubicBezTo>
                <a:lnTo>
                  <a:pt x="3919975" y="6711555"/>
                </a:lnTo>
                <a:lnTo>
                  <a:pt x="3928411" y="6703118"/>
                </a:lnTo>
                <a:lnTo>
                  <a:pt x="3928411" y="6694684"/>
                </a:lnTo>
                <a:lnTo>
                  <a:pt x="3936845" y="6694684"/>
                </a:lnTo>
                <a:cubicBezTo>
                  <a:pt x="3995895" y="6644071"/>
                  <a:pt x="4054944" y="6593455"/>
                  <a:pt x="4097124" y="6551277"/>
                </a:cubicBezTo>
                <a:cubicBezTo>
                  <a:pt x="4105561" y="6551277"/>
                  <a:pt x="4113995" y="6551277"/>
                  <a:pt x="4113995" y="6542841"/>
                </a:cubicBezTo>
                <a:lnTo>
                  <a:pt x="4122431" y="6542841"/>
                </a:lnTo>
                <a:cubicBezTo>
                  <a:pt x="4122431" y="6542841"/>
                  <a:pt x="4130867" y="6542841"/>
                  <a:pt x="4130869" y="6534407"/>
                </a:cubicBezTo>
                <a:cubicBezTo>
                  <a:pt x="4130868" y="6531595"/>
                  <a:pt x="4130867" y="6528783"/>
                  <a:pt x="4130868" y="6525971"/>
                </a:cubicBezTo>
                <a:cubicBezTo>
                  <a:pt x="4156175" y="6500664"/>
                  <a:pt x="4215225" y="6450050"/>
                  <a:pt x="4189919" y="6458484"/>
                </a:cubicBezTo>
                <a:lnTo>
                  <a:pt x="4198354" y="6450050"/>
                </a:lnTo>
                <a:cubicBezTo>
                  <a:pt x="4206788" y="6450048"/>
                  <a:pt x="4206790" y="6433178"/>
                  <a:pt x="4206790" y="6433178"/>
                </a:cubicBezTo>
                <a:lnTo>
                  <a:pt x="4190270" y="6433178"/>
                </a:lnTo>
                <a:lnTo>
                  <a:pt x="4207843" y="6416307"/>
                </a:lnTo>
                <a:lnTo>
                  <a:pt x="4215199" y="6391088"/>
                </a:lnTo>
                <a:cubicBezTo>
                  <a:pt x="4215259" y="6391032"/>
                  <a:pt x="4215318" y="6390975"/>
                  <a:pt x="4215378" y="6390919"/>
                </a:cubicBezTo>
                <a:lnTo>
                  <a:pt x="4244751" y="6375183"/>
                </a:lnTo>
                <a:cubicBezTo>
                  <a:pt x="4253186" y="6365692"/>
                  <a:pt x="4261622" y="6353038"/>
                  <a:pt x="4274275" y="6340386"/>
                </a:cubicBezTo>
                <a:lnTo>
                  <a:pt x="4282710" y="6340386"/>
                </a:lnTo>
                <a:cubicBezTo>
                  <a:pt x="4282712" y="6331950"/>
                  <a:pt x="4291146" y="6331950"/>
                  <a:pt x="4282712" y="6331950"/>
                </a:cubicBezTo>
                <a:cubicBezTo>
                  <a:pt x="4282712" y="6329138"/>
                  <a:pt x="4282711" y="6326326"/>
                  <a:pt x="4282711" y="6323514"/>
                </a:cubicBezTo>
                <a:cubicBezTo>
                  <a:pt x="4291147" y="6315079"/>
                  <a:pt x="4299581" y="6315079"/>
                  <a:pt x="4308018" y="6315078"/>
                </a:cubicBezTo>
                <a:lnTo>
                  <a:pt x="4299581" y="6323514"/>
                </a:lnTo>
                <a:cubicBezTo>
                  <a:pt x="4291146" y="6331950"/>
                  <a:pt x="4291147" y="6340386"/>
                  <a:pt x="4291147" y="6340386"/>
                </a:cubicBezTo>
                <a:cubicBezTo>
                  <a:pt x="4299583" y="6340386"/>
                  <a:pt x="4308017" y="6340384"/>
                  <a:pt x="4308019" y="6331950"/>
                </a:cubicBezTo>
                <a:lnTo>
                  <a:pt x="4316453" y="6331950"/>
                </a:lnTo>
                <a:cubicBezTo>
                  <a:pt x="4316454" y="6340386"/>
                  <a:pt x="4274274" y="6365693"/>
                  <a:pt x="4282711" y="6374128"/>
                </a:cubicBezTo>
                <a:cubicBezTo>
                  <a:pt x="4358631" y="6289771"/>
                  <a:pt x="4459860" y="6196979"/>
                  <a:pt x="4544217" y="6104187"/>
                </a:cubicBezTo>
                <a:cubicBezTo>
                  <a:pt x="4552653" y="6095750"/>
                  <a:pt x="4561090" y="6078880"/>
                  <a:pt x="4569526" y="6070442"/>
                </a:cubicBezTo>
                <a:lnTo>
                  <a:pt x="4577961" y="6062009"/>
                </a:lnTo>
                <a:cubicBezTo>
                  <a:pt x="4611704" y="6024048"/>
                  <a:pt x="4647556" y="5979761"/>
                  <a:pt x="4683408" y="5931256"/>
                </a:cubicBezTo>
                <a:lnTo>
                  <a:pt x="4748312" y="5835198"/>
                </a:lnTo>
                <a:lnTo>
                  <a:pt x="4751363" y="5826231"/>
                </a:lnTo>
                <a:cubicBezTo>
                  <a:pt x="4759329" y="5811241"/>
                  <a:pt x="4763672" y="5807923"/>
                  <a:pt x="4767931" y="5806085"/>
                </a:cubicBezTo>
                <a:lnTo>
                  <a:pt x="4768003" y="5806053"/>
                </a:lnTo>
                <a:lnTo>
                  <a:pt x="4788853" y="5775196"/>
                </a:lnTo>
                <a:lnTo>
                  <a:pt x="4792070" y="5772856"/>
                </a:lnTo>
                <a:lnTo>
                  <a:pt x="4793063" y="5765638"/>
                </a:lnTo>
                <a:cubicBezTo>
                  <a:pt x="4793133" y="5759110"/>
                  <a:pt x="4792249" y="5753715"/>
                  <a:pt x="4796398" y="5743259"/>
                </a:cubicBezTo>
                <a:cubicBezTo>
                  <a:pt x="4824170" y="5713949"/>
                  <a:pt x="4835236" y="5686068"/>
                  <a:pt x="4843536" y="5665159"/>
                </a:cubicBezTo>
                <a:cubicBezTo>
                  <a:pt x="4851836" y="5644248"/>
                  <a:pt x="4858035" y="5618468"/>
                  <a:pt x="4878837" y="5586387"/>
                </a:cubicBezTo>
                <a:cubicBezTo>
                  <a:pt x="4888572" y="5582186"/>
                  <a:pt x="4896207" y="5573116"/>
                  <a:pt x="4895541" y="5584956"/>
                </a:cubicBezTo>
                <a:cubicBezTo>
                  <a:pt x="4940577" y="5501985"/>
                  <a:pt x="4953640" y="5438585"/>
                  <a:pt x="4981973" y="5357045"/>
                </a:cubicBezTo>
                <a:cubicBezTo>
                  <a:pt x="4977105" y="5359145"/>
                  <a:pt x="4966704" y="5375186"/>
                  <a:pt x="4962502" y="5365447"/>
                </a:cubicBezTo>
                <a:cubicBezTo>
                  <a:pt x="4978331" y="5295077"/>
                  <a:pt x="5011740" y="5292214"/>
                  <a:pt x="5038742" y="5234354"/>
                </a:cubicBezTo>
                <a:cubicBezTo>
                  <a:pt x="5047812" y="5241993"/>
                  <a:pt x="5029775" y="5267103"/>
                  <a:pt x="5031211" y="5283813"/>
                </a:cubicBezTo>
                <a:cubicBezTo>
                  <a:pt x="5029110" y="5278944"/>
                  <a:pt x="5029110" y="5278944"/>
                  <a:pt x="5033979" y="5276843"/>
                </a:cubicBezTo>
                <a:cubicBezTo>
                  <a:pt x="5036744" y="5269873"/>
                  <a:pt x="5041612" y="5267773"/>
                  <a:pt x="5038846" y="5274743"/>
                </a:cubicBezTo>
                <a:cubicBezTo>
                  <a:pt x="5038846" y="5274743"/>
                  <a:pt x="5038180" y="5286582"/>
                  <a:pt x="5033312" y="5288683"/>
                </a:cubicBezTo>
                <a:cubicBezTo>
                  <a:pt x="5033312" y="5288683"/>
                  <a:pt x="5035413" y="5293552"/>
                  <a:pt x="5035413" y="5293552"/>
                </a:cubicBezTo>
                <a:cubicBezTo>
                  <a:pt x="5035413" y="5293552"/>
                  <a:pt x="5035413" y="5293552"/>
                  <a:pt x="5030545" y="5295653"/>
                </a:cubicBezTo>
                <a:cubicBezTo>
                  <a:pt x="5020249" y="5352082"/>
                  <a:pt x="5002985" y="5405743"/>
                  <a:pt x="4972446" y="5442024"/>
                </a:cubicBezTo>
                <a:cubicBezTo>
                  <a:pt x="4977419" y="5480313"/>
                  <a:pt x="4933047" y="5551444"/>
                  <a:pt x="4918549" y="5598134"/>
                </a:cubicBezTo>
                <a:cubicBezTo>
                  <a:pt x="4908148" y="5614175"/>
                  <a:pt x="4906047" y="5609305"/>
                  <a:pt x="4906713" y="5597465"/>
                </a:cubicBezTo>
                <a:cubicBezTo>
                  <a:pt x="4900514" y="5623245"/>
                  <a:pt x="4882478" y="5648356"/>
                  <a:pt x="4886681" y="5658095"/>
                </a:cubicBezTo>
                <a:cubicBezTo>
                  <a:pt x="4867979" y="5695045"/>
                  <a:pt x="4854812" y="5718056"/>
                  <a:pt x="4846511" y="5738966"/>
                </a:cubicBezTo>
                <a:cubicBezTo>
                  <a:pt x="4833344" y="5761976"/>
                  <a:pt x="4822943" y="5778017"/>
                  <a:pt x="4800039" y="5805228"/>
                </a:cubicBezTo>
                <a:cubicBezTo>
                  <a:pt x="4796555" y="5803844"/>
                  <a:pt x="4796721" y="5800883"/>
                  <a:pt x="4796888" y="5797923"/>
                </a:cubicBezTo>
                <a:lnTo>
                  <a:pt x="4793961" y="5791139"/>
                </a:lnTo>
                <a:lnTo>
                  <a:pt x="4788854" y="5800502"/>
                </a:lnTo>
                <a:lnTo>
                  <a:pt x="4788524" y="5800530"/>
                </a:lnTo>
                <a:lnTo>
                  <a:pt x="4772434" y="5831127"/>
                </a:lnTo>
                <a:lnTo>
                  <a:pt x="4771983" y="5834245"/>
                </a:lnTo>
                <a:lnTo>
                  <a:pt x="4770615" y="5834587"/>
                </a:lnTo>
                <a:lnTo>
                  <a:pt x="4763546" y="5848027"/>
                </a:lnTo>
                <a:lnTo>
                  <a:pt x="4763547" y="5851116"/>
                </a:lnTo>
                <a:cubicBezTo>
                  <a:pt x="4755109" y="5876421"/>
                  <a:pt x="4721369" y="5935473"/>
                  <a:pt x="4729804" y="5927037"/>
                </a:cubicBezTo>
                <a:cubicBezTo>
                  <a:pt x="4729804" y="5918602"/>
                  <a:pt x="4738242" y="5918602"/>
                  <a:pt x="4738240" y="5910164"/>
                </a:cubicBezTo>
                <a:cubicBezTo>
                  <a:pt x="4738242" y="5918602"/>
                  <a:pt x="4738240" y="5927039"/>
                  <a:pt x="4738240" y="5927039"/>
                </a:cubicBezTo>
                <a:cubicBezTo>
                  <a:pt x="4738240" y="5927039"/>
                  <a:pt x="4746676" y="5927038"/>
                  <a:pt x="4755110" y="5918603"/>
                </a:cubicBezTo>
                <a:cubicBezTo>
                  <a:pt x="4755110" y="5921414"/>
                  <a:pt x="4755110" y="5924227"/>
                  <a:pt x="4755112" y="5927039"/>
                </a:cubicBezTo>
                <a:cubicBezTo>
                  <a:pt x="4755112" y="5927039"/>
                  <a:pt x="4746676" y="5927038"/>
                  <a:pt x="4746676" y="5935473"/>
                </a:cubicBezTo>
                <a:cubicBezTo>
                  <a:pt x="4746676" y="5938284"/>
                  <a:pt x="4746677" y="5941096"/>
                  <a:pt x="4746678" y="5943907"/>
                </a:cubicBezTo>
                <a:cubicBezTo>
                  <a:pt x="4729804" y="5969216"/>
                  <a:pt x="4721369" y="5986087"/>
                  <a:pt x="4721368" y="5994521"/>
                </a:cubicBezTo>
                <a:lnTo>
                  <a:pt x="4721369" y="6002959"/>
                </a:lnTo>
                <a:lnTo>
                  <a:pt x="4729804" y="5994523"/>
                </a:lnTo>
                <a:cubicBezTo>
                  <a:pt x="4721369" y="6002959"/>
                  <a:pt x="4729804" y="6002959"/>
                  <a:pt x="4738240" y="5994523"/>
                </a:cubicBezTo>
                <a:cubicBezTo>
                  <a:pt x="4696060" y="6053573"/>
                  <a:pt x="4679190" y="6095752"/>
                  <a:pt x="4653883" y="6146366"/>
                </a:cubicBezTo>
                <a:cubicBezTo>
                  <a:pt x="4628575" y="6188543"/>
                  <a:pt x="4603266" y="6230723"/>
                  <a:pt x="4561090" y="6289771"/>
                </a:cubicBezTo>
                <a:cubicBezTo>
                  <a:pt x="4569526" y="6281334"/>
                  <a:pt x="4569526" y="6289770"/>
                  <a:pt x="4561089" y="6298205"/>
                </a:cubicBezTo>
                <a:lnTo>
                  <a:pt x="4552654" y="6298207"/>
                </a:lnTo>
                <a:lnTo>
                  <a:pt x="4552653" y="6306643"/>
                </a:lnTo>
                <a:lnTo>
                  <a:pt x="4544217" y="6315080"/>
                </a:lnTo>
                <a:lnTo>
                  <a:pt x="4527347" y="6340384"/>
                </a:lnTo>
                <a:cubicBezTo>
                  <a:pt x="4535782" y="6340386"/>
                  <a:pt x="4527347" y="6348821"/>
                  <a:pt x="4527349" y="6357257"/>
                </a:cubicBezTo>
                <a:cubicBezTo>
                  <a:pt x="4544217" y="6340387"/>
                  <a:pt x="4535782" y="6340386"/>
                  <a:pt x="4544216" y="6323514"/>
                </a:cubicBezTo>
                <a:lnTo>
                  <a:pt x="4552655" y="6323514"/>
                </a:lnTo>
                <a:cubicBezTo>
                  <a:pt x="4552655" y="6326326"/>
                  <a:pt x="4552654" y="6329138"/>
                  <a:pt x="4552653" y="6331950"/>
                </a:cubicBezTo>
                <a:cubicBezTo>
                  <a:pt x="4561090" y="6331950"/>
                  <a:pt x="4561089" y="6323512"/>
                  <a:pt x="4561089" y="6323512"/>
                </a:cubicBezTo>
                <a:lnTo>
                  <a:pt x="4561090" y="6315079"/>
                </a:lnTo>
                <a:lnTo>
                  <a:pt x="4569526" y="6306641"/>
                </a:lnTo>
                <a:cubicBezTo>
                  <a:pt x="4577961" y="6298207"/>
                  <a:pt x="4577961" y="6272900"/>
                  <a:pt x="4586397" y="6281336"/>
                </a:cubicBezTo>
                <a:cubicBezTo>
                  <a:pt x="4603267" y="6272900"/>
                  <a:pt x="4577961" y="6272900"/>
                  <a:pt x="4586397" y="6264464"/>
                </a:cubicBezTo>
                <a:cubicBezTo>
                  <a:pt x="4594833" y="6256029"/>
                  <a:pt x="4594833" y="6264464"/>
                  <a:pt x="4603267" y="6264464"/>
                </a:cubicBezTo>
                <a:cubicBezTo>
                  <a:pt x="4611704" y="6247593"/>
                  <a:pt x="4628576" y="6205416"/>
                  <a:pt x="4628576" y="6205416"/>
                </a:cubicBezTo>
                <a:cubicBezTo>
                  <a:pt x="4645449" y="6171671"/>
                  <a:pt x="4687626" y="6121059"/>
                  <a:pt x="4696061" y="6104186"/>
                </a:cubicBezTo>
                <a:cubicBezTo>
                  <a:pt x="4704497" y="6095752"/>
                  <a:pt x="4696061" y="6104186"/>
                  <a:pt x="4687626" y="6104185"/>
                </a:cubicBezTo>
                <a:cubicBezTo>
                  <a:pt x="4696061" y="6104186"/>
                  <a:pt x="4704496" y="6087316"/>
                  <a:pt x="4704496" y="6087316"/>
                </a:cubicBezTo>
                <a:lnTo>
                  <a:pt x="4704497" y="6070444"/>
                </a:lnTo>
                <a:cubicBezTo>
                  <a:pt x="4712933" y="6062009"/>
                  <a:pt x="4712935" y="6078880"/>
                  <a:pt x="4712933" y="6070444"/>
                </a:cubicBezTo>
                <a:cubicBezTo>
                  <a:pt x="4729803" y="6062009"/>
                  <a:pt x="4712933" y="6045137"/>
                  <a:pt x="4729804" y="6053573"/>
                </a:cubicBezTo>
                <a:cubicBezTo>
                  <a:pt x="4736130" y="6028266"/>
                  <a:pt x="4751949" y="5983979"/>
                  <a:pt x="4770138" y="5956299"/>
                </a:cubicBezTo>
                <a:lnTo>
                  <a:pt x="4783304" y="5941648"/>
                </a:lnTo>
                <a:lnTo>
                  <a:pt x="4783581" y="5941799"/>
                </a:lnTo>
                <a:cubicBezTo>
                  <a:pt x="4786745" y="5941800"/>
                  <a:pt x="4788854" y="5939691"/>
                  <a:pt x="4788853" y="5935473"/>
                </a:cubicBezTo>
                <a:lnTo>
                  <a:pt x="4783304" y="5941648"/>
                </a:lnTo>
                <a:lnTo>
                  <a:pt x="4771983" y="5935471"/>
                </a:lnTo>
                <a:cubicBezTo>
                  <a:pt x="4814160" y="5876423"/>
                  <a:pt x="4864778" y="5783632"/>
                  <a:pt x="4873212" y="5749889"/>
                </a:cubicBezTo>
                <a:cubicBezTo>
                  <a:pt x="4881647" y="5733018"/>
                  <a:pt x="4949133" y="5640225"/>
                  <a:pt x="4949133" y="5598046"/>
                </a:cubicBezTo>
                <a:cubicBezTo>
                  <a:pt x="4957569" y="5581173"/>
                  <a:pt x="4949133" y="5598046"/>
                  <a:pt x="4957571" y="5598047"/>
                </a:cubicBezTo>
                <a:cubicBezTo>
                  <a:pt x="4957571" y="5572739"/>
                  <a:pt x="4991311" y="5522125"/>
                  <a:pt x="5008183" y="5496818"/>
                </a:cubicBezTo>
                <a:cubicBezTo>
                  <a:pt x="5008183" y="5496818"/>
                  <a:pt x="4999747" y="5513691"/>
                  <a:pt x="5008182" y="5522123"/>
                </a:cubicBezTo>
                <a:cubicBezTo>
                  <a:pt x="5025054" y="5463075"/>
                  <a:pt x="5016619" y="5479947"/>
                  <a:pt x="4999747" y="5488384"/>
                </a:cubicBezTo>
                <a:cubicBezTo>
                  <a:pt x="5033490" y="5420898"/>
                  <a:pt x="5033490" y="5412461"/>
                  <a:pt x="5067232" y="5378718"/>
                </a:cubicBezTo>
                <a:lnTo>
                  <a:pt x="5075669" y="5370283"/>
                </a:lnTo>
                <a:lnTo>
                  <a:pt x="5075669" y="5361848"/>
                </a:lnTo>
                <a:lnTo>
                  <a:pt x="5067234" y="5361848"/>
                </a:lnTo>
                <a:cubicBezTo>
                  <a:pt x="5067234" y="5361848"/>
                  <a:pt x="5067233" y="5353409"/>
                  <a:pt x="5075669" y="5344976"/>
                </a:cubicBezTo>
                <a:cubicBezTo>
                  <a:pt x="5075670" y="5347788"/>
                  <a:pt x="5075670" y="5350600"/>
                  <a:pt x="5075671" y="5353411"/>
                </a:cubicBezTo>
                <a:lnTo>
                  <a:pt x="5084105" y="5353411"/>
                </a:lnTo>
                <a:lnTo>
                  <a:pt x="5084105" y="5336541"/>
                </a:lnTo>
                <a:lnTo>
                  <a:pt x="5092541" y="5328103"/>
                </a:lnTo>
                <a:cubicBezTo>
                  <a:pt x="5100976" y="5319670"/>
                  <a:pt x="5117848" y="5277491"/>
                  <a:pt x="5092541" y="5302798"/>
                </a:cubicBezTo>
                <a:cubicBezTo>
                  <a:pt x="5100976" y="5294363"/>
                  <a:pt x="5100976" y="5294363"/>
                  <a:pt x="5100978" y="5285927"/>
                </a:cubicBezTo>
                <a:cubicBezTo>
                  <a:pt x="5100978" y="5285927"/>
                  <a:pt x="5092539" y="5285927"/>
                  <a:pt x="5092541" y="5294363"/>
                </a:cubicBezTo>
                <a:cubicBezTo>
                  <a:pt x="5092541" y="5294363"/>
                  <a:pt x="5084105" y="5294363"/>
                  <a:pt x="5084105" y="5302796"/>
                </a:cubicBezTo>
                <a:lnTo>
                  <a:pt x="5084105" y="5285927"/>
                </a:lnTo>
                <a:cubicBezTo>
                  <a:pt x="5092540" y="5277491"/>
                  <a:pt x="5100976" y="5260620"/>
                  <a:pt x="5109412" y="5235313"/>
                </a:cubicBezTo>
                <a:cubicBezTo>
                  <a:pt x="5126283" y="5201570"/>
                  <a:pt x="5143156" y="5167827"/>
                  <a:pt x="5151589" y="5142520"/>
                </a:cubicBezTo>
                <a:lnTo>
                  <a:pt x="5160025" y="5134084"/>
                </a:lnTo>
                <a:lnTo>
                  <a:pt x="5160025" y="5125649"/>
                </a:lnTo>
                <a:cubicBezTo>
                  <a:pt x="5160025" y="5108777"/>
                  <a:pt x="5168461" y="5091906"/>
                  <a:pt x="5176898" y="5083470"/>
                </a:cubicBezTo>
                <a:cubicBezTo>
                  <a:pt x="5176897" y="5075036"/>
                  <a:pt x="5185332" y="5058163"/>
                  <a:pt x="5185333" y="5049729"/>
                </a:cubicBezTo>
                <a:cubicBezTo>
                  <a:pt x="5193769" y="5032856"/>
                  <a:pt x="5210641" y="5007550"/>
                  <a:pt x="5219076" y="4990679"/>
                </a:cubicBezTo>
                <a:lnTo>
                  <a:pt x="5227514" y="4990679"/>
                </a:lnTo>
                <a:cubicBezTo>
                  <a:pt x="5227512" y="4982241"/>
                  <a:pt x="5227512" y="4982241"/>
                  <a:pt x="5227511" y="4973806"/>
                </a:cubicBezTo>
                <a:lnTo>
                  <a:pt x="5227512" y="4965372"/>
                </a:lnTo>
                <a:lnTo>
                  <a:pt x="5219077" y="4973806"/>
                </a:lnTo>
                <a:cubicBezTo>
                  <a:pt x="5227512" y="4956934"/>
                  <a:pt x="5252821" y="4931627"/>
                  <a:pt x="5244383" y="4914756"/>
                </a:cubicBezTo>
                <a:cubicBezTo>
                  <a:pt x="5252819" y="4914756"/>
                  <a:pt x="5252819" y="4914756"/>
                  <a:pt x="5252819" y="4906320"/>
                </a:cubicBezTo>
                <a:cubicBezTo>
                  <a:pt x="5261255" y="4897886"/>
                  <a:pt x="5252821" y="4897886"/>
                  <a:pt x="5252821" y="4897886"/>
                </a:cubicBezTo>
                <a:cubicBezTo>
                  <a:pt x="5269693" y="4872579"/>
                  <a:pt x="5252819" y="4847272"/>
                  <a:pt x="5269691" y="4838836"/>
                </a:cubicBezTo>
                <a:lnTo>
                  <a:pt x="5269691" y="4847272"/>
                </a:lnTo>
                <a:cubicBezTo>
                  <a:pt x="5261255" y="4864143"/>
                  <a:pt x="5261255" y="4872579"/>
                  <a:pt x="5269693" y="4872579"/>
                </a:cubicBezTo>
                <a:cubicBezTo>
                  <a:pt x="5269693" y="4872579"/>
                  <a:pt x="5278127" y="4864143"/>
                  <a:pt x="5278126" y="4855707"/>
                </a:cubicBezTo>
                <a:lnTo>
                  <a:pt x="5286562" y="4847272"/>
                </a:lnTo>
                <a:cubicBezTo>
                  <a:pt x="5303433" y="4847270"/>
                  <a:pt x="5294998" y="4872579"/>
                  <a:pt x="5278125" y="4881015"/>
                </a:cubicBezTo>
                <a:cubicBezTo>
                  <a:pt x="5294998" y="4872579"/>
                  <a:pt x="5286561" y="4914756"/>
                  <a:pt x="5294998" y="4889450"/>
                </a:cubicBezTo>
                <a:cubicBezTo>
                  <a:pt x="5278126" y="4872579"/>
                  <a:pt x="5328740" y="4864144"/>
                  <a:pt x="5320304" y="4830400"/>
                </a:cubicBezTo>
                <a:lnTo>
                  <a:pt x="5328741" y="4821963"/>
                </a:lnTo>
                <a:lnTo>
                  <a:pt x="5328741" y="4813530"/>
                </a:lnTo>
                <a:lnTo>
                  <a:pt x="5328741" y="4805093"/>
                </a:lnTo>
                <a:lnTo>
                  <a:pt x="5320305" y="4813527"/>
                </a:lnTo>
                <a:cubicBezTo>
                  <a:pt x="5320304" y="4805093"/>
                  <a:pt x="5328740" y="4788222"/>
                  <a:pt x="5320305" y="4788222"/>
                </a:cubicBezTo>
                <a:lnTo>
                  <a:pt x="5311868" y="4779784"/>
                </a:lnTo>
                <a:cubicBezTo>
                  <a:pt x="5303434" y="4796658"/>
                  <a:pt x="5303433" y="4805093"/>
                  <a:pt x="5294998" y="4821963"/>
                </a:cubicBezTo>
                <a:lnTo>
                  <a:pt x="5294998" y="4813529"/>
                </a:lnTo>
                <a:cubicBezTo>
                  <a:pt x="5294997" y="4805093"/>
                  <a:pt x="5294998" y="4796657"/>
                  <a:pt x="5286562" y="4796658"/>
                </a:cubicBezTo>
                <a:lnTo>
                  <a:pt x="5279291" y="4811201"/>
                </a:lnTo>
                <a:lnTo>
                  <a:pt x="5280235" y="4795603"/>
                </a:lnTo>
                <a:cubicBezTo>
                  <a:pt x="5284454" y="4784004"/>
                  <a:pt x="5290780" y="4771350"/>
                  <a:pt x="5294997" y="4754479"/>
                </a:cubicBezTo>
                <a:cubicBezTo>
                  <a:pt x="5261254" y="4805093"/>
                  <a:pt x="5286562" y="4746045"/>
                  <a:pt x="5269690" y="4729170"/>
                </a:cubicBezTo>
                <a:lnTo>
                  <a:pt x="5278128" y="4737607"/>
                </a:lnTo>
                <a:lnTo>
                  <a:pt x="5286561" y="4737608"/>
                </a:lnTo>
                <a:cubicBezTo>
                  <a:pt x="5286562" y="4746045"/>
                  <a:pt x="5286562" y="4746045"/>
                  <a:pt x="5294998" y="4737608"/>
                </a:cubicBezTo>
                <a:cubicBezTo>
                  <a:pt x="5294998" y="4737608"/>
                  <a:pt x="5294997" y="4729170"/>
                  <a:pt x="5294999" y="4720736"/>
                </a:cubicBezTo>
                <a:lnTo>
                  <a:pt x="5295000" y="4712301"/>
                </a:lnTo>
                <a:cubicBezTo>
                  <a:pt x="5303434" y="4703863"/>
                  <a:pt x="5311869" y="4712299"/>
                  <a:pt x="5311869" y="4695429"/>
                </a:cubicBezTo>
                <a:lnTo>
                  <a:pt x="5311869" y="4712299"/>
                </a:lnTo>
                <a:cubicBezTo>
                  <a:pt x="5311869" y="4720736"/>
                  <a:pt x="5320306" y="4720735"/>
                  <a:pt x="5320307" y="4712301"/>
                </a:cubicBezTo>
                <a:cubicBezTo>
                  <a:pt x="5328740" y="4712301"/>
                  <a:pt x="5328743" y="4703863"/>
                  <a:pt x="5328740" y="4695429"/>
                </a:cubicBezTo>
                <a:lnTo>
                  <a:pt x="5328740" y="4678557"/>
                </a:lnTo>
                <a:cubicBezTo>
                  <a:pt x="5328741" y="4661688"/>
                  <a:pt x="5320305" y="4644813"/>
                  <a:pt x="5311871" y="4661688"/>
                </a:cubicBezTo>
                <a:cubicBezTo>
                  <a:pt x="5311869" y="4653253"/>
                  <a:pt x="5311869" y="4653253"/>
                  <a:pt x="5303433" y="4653252"/>
                </a:cubicBezTo>
                <a:lnTo>
                  <a:pt x="5294998" y="4661688"/>
                </a:lnTo>
                <a:cubicBezTo>
                  <a:pt x="5294999" y="4653250"/>
                  <a:pt x="5303434" y="4636379"/>
                  <a:pt x="5303432" y="4619508"/>
                </a:cubicBezTo>
                <a:cubicBezTo>
                  <a:pt x="5303434" y="4636379"/>
                  <a:pt x="5294999" y="4653250"/>
                  <a:pt x="5303432" y="4644816"/>
                </a:cubicBezTo>
                <a:cubicBezTo>
                  <a:pt x="5320304" y="4636382"/>
                  <a:pt x="5303432" y="4619508"/>
                  <a:pt x="5320305" y="4611072"/>
                </a:cubicBezTo>
                <a:lnTo>
                  <a:pt x="5328743" y="4611070"/>
                </a:lnTo>
                <a:cubicBezTo>
                  <a:pt x="5328741" y="4608259"/>
                  <a:pt x="5328742" y="4605448"/>
                  <a:pt x="5328741" y="4602637"/>
                </a:cubicBezTo>
                <a:lnTo>
                  <a:pt x="5328741" y="4594202"/>
                </a:lnTo>
                <a:lnTo>
                  <a:pt x="5320304" y="4594202"/>
                </a:lnTo>
                <a:lnTo>
                  <a:pt x="5337175" y="4577331"/>
                </a:lnTo>
                <a:cubicBezTo>
                  <a:pt x="5328740" y="4560457"/>
                  <a:pt x="5337176" y="4543586"/>
                  <a:pt x="5337175" y="4526717"/>
                </a:cubicBezTo>
                <a:cubicBezTo>
                  <a:pt x="5337178" y="4535152"/>
                  <a:pt x="5337176" y="4543586"/>
                  <a:pt x="5337176" y="4543586"/>
                </a:cubicBezTo>
                <a:cubicBezTo>
                  <a:pt x="5345612" y="4509845"/>
                  <a:pt x="5337176" y="4518279"/>
                  <a:pt x="5354048" y="4492974"/>
                </a:cubicBezTo>
                <a:lnTo>
                  <a:pt x="5362484" y="4501408"/>
                </a:lnTo>
                <a:lnTo>
                  <a:pt x="5362484" y="4492972"/>
                </a:lnTo>
                <a:lnTo>
                  <a:pt x="5370918" y="4492974"/>
                </a:lnTo>
                <a:cubicBezTo>
                  <a:pt x="5354048" y="4543588"/>
                  <a:pt x="5370919" y="4501408"/>
                  <a:pt x="5379355" y="4501407"/>
                </a:cubicBezTo>
                <a:cubicBezTo>
                  <a:pt x="5370919" y="4526717"/>
                  <a:pt x="5362484" y="4552024"/>
                  <a:pt x="5362484" y="4577331"/>
                </a:cubicBezTo>
                <a:lnTo>
                  <a:pt x="5354048" y="4577331"/>
                </a:lnTo>
                <a:cubicBezTo>
                  <a:pt x="5345611" y="4594200"/>
                  <a:pt x="5345612" y="4602638"/>
                  <a:pt x="5345612" y="4611072"/>
                </a:cubicBezTo>
                <a:cubicBezTo>
                  <a:pt x="5354048" y="4594202"/>
                  <a:pt x="5354048" y="4585765"/>
                  <a:pt x="5362483" y="4585763"/>
                </a:cubicBezTo>
                <a:cubicBezTo>
                  <a:pt x="5354048" y="4611072"/>
                  <a:pt x="5362483" y="4611070"/>
                  <a:pt x="5354047" y="4627944"/>
                </a:cubicBezTo>
                <a:lnTo>
                  <a:pt x="5345611" y="4636382"/>
                </a:lnTo>
                <a:lnTo>
                  <a:pt x="5345612" y="4644813"/>
                </a:lnTo>
                <a:lnTo>
                  <a:pt x="5354047" y="4653250"/>
                </a:lnTo>
                <a:lnTo>
                  <a:pt x="5362483" y="4644815"/>
                </a:lnTo>
                <a:cubicBezTo>
                  <a:pt x="5370917" y="4644815"/>
                  <a:pt x="5370918" y="4636379"/>
                  <a:pt x="5370919" y="4627945"/>
                </a:cubicBezTo>
                <a:lnTo>
                  <a:pt x="5370919" y="4619508"/>
                </a:lnTo>
                <a:lnTo>
                  <a:pt x="5362483" y="4619508"/>
                </a:lnTo>
                <a:cubicBezTo>
                  <a:pt x="5362484" y="4594202"/>
                  <a:pt x="5387791" y="4535150"/>
                  <a:pt x="5387791" y="4501408"/>
                </a:cubicBezTo>
                <a:lnTo>
                  <a:pt x="5396225" y="4492972"/>
                </a:lnTo>
                <a:cubicBezTo>
                  <a:pt x="5396224" y="4490161"/>
                  <a:pt x="5396224" y="4487349"/>
                  <a:pt x="5396224" y="4484538"/>
                </a:cubicBezTo>
                <a:cubicBezTo>
                  <a:pt x="5396224" y="4481726"/>
                  <a:pt x="5396224" y="4478914"/>
                  <a:pt x="5396225" y="4476102"/>
                </a:cubicBezTo>
                <a:cubicBezTo>
                  <a:pt x="5396226" y="4459231"/>
                  <a:pt x="5404662" y="4433924"/>
                  <a:pt x="5413098" y="4425488"/>
                </a:cubicBezTo>
                <a:lnTo>
                  <a:pt x="5404662" y="4425486"/>
                </a:lnTo>
                <a:lnTo>
                  <a:pt x="5413098" y="4417053"/>
                </a:lnTo>
                <a:cubicBezTo>
                  <a:pt x="5413098" y="4417053"/>
                  <a:pt x="5421534" y="4408617"/>
                  <a:pt x="5421533" y="4400179"/>
                </a:cubicBezTo>
                <a:lnTo>
                  <a:pt x="5413097" y="4391743"/>
                </a:lnTo>
                <a:cubicBezTo>
                  <a:pt x="5415207" y="4370655"/>
                  <a:pt x="5418370" y="4352203"/>
                  <a:pt x="5421797" y="4335463"/>
                </a:cubicBezTo>
                <a:lnTo>
                  <a:pt x="5430069" y="4298454"/>
                </a:lnTo>
                <a:lnTo>
                  <a:pt x="5422231" y="4304885"/>
                </a:lnTo>
                <a:cubicBezTo>
                  <a:pt x="5417998" y="4308077"/>
                  <a:pt x="5416957" y="4315503"/>
                  <a:pt x="5412724" y="4318695"/>
                </a:cubicBezTo>
                <a:cubicBezTo>
                  <a:pt x="5412724" y="4318695"/>
                  <a:pt x="5409531" y="4314460"/>
                  <a:pt x="5410571" y="4307033"/>
                </a:cubicBezTo>
                <a:cubicBezTo>
                  <a:pt x="5410571" y="4307033"/>
                  <a:pt x="5410571" y="4307033"/>
                  <a:pt x="5411613" y="4299607"/>
                </a:cubicBezTo>
                <a:cubicBezTo>
                  <a:pt x="5409531" y="4314460"/>
                  <a:pt x="5399952" y="4301755"/>
                  <a:pt x="5410500" y="4280519"/>
                </a:cubicBezTo>
                <a:cubicBezTo>
                  <a:pt x="5410500" y="4280519"/>
                  <a:pt x="5410500" y="4280519"/>
                  <a:pt x="5417926" y="4281562"/>
                </a:cubicBezTo>
                <a:cubicBezTo>
                  <a:pt x="5422159" y="4278371"/>
                  <a:pt x="5423199" y="4270944"/>
                  <a:pt x="5423199" y="4270944"/>
                </a:cubicBezTo>
                <a:cubicBezTo>
                  <a:pt x="5430626" y="4271987"/>
                  <a:pt x="5426393" y="4275179"/>
                  <a:pt x="5425352" y="4282606"/>
                </a:cubicBezTo>
                <a:cubicBezTo>
                  <a:pt x="5425352" y="4282606"/>
                  <a:pt x="5425352" y="4282606"/>
                  <a:pt x="5424312" y="4290032"/>
                </a:cubicBezTo>
                <a:cubicBezTo>
                  <a:pt x="5428006" y="4283925"/>
                  <a:pt x="5431697" y="4276161"/>
                  <a:pt x="5435055" y="4267818"/>
                </a:cubicBezTo>
                <a:lnTo>
                  <a:pt x="5436591" y="4263308"/>
                </a:lnTo>
                <a:lnTo>
                  <a:pt x="5439195" y="4248207"/>
                </a:lnTo>
                <a:cubicBezTo>
                  <a:pt x="5440513" y="4234630"/>
                  <a:pt x="5440514" y="4220923"/>
                  <a:pt x="5438405" y="4206160"/>
                </a:cubicBezTo>
                <a:cubicBezTo>
                  <a:pt x="5446840" y="4206161"/>
                  <a:pt x="5446841" y="4197726"/>
                  <a:pt x="5446841" y="4189290"/>
                </a:cubicBezTo>
                <a:lnTo>
                  <a:pt x="5446841" y="4180852"/>
                </a:lnTo>
                <a:lnTo>
                  <a:pt x="5438404" y="4180854"/>
                </a:lnTo>
                <a:cubicBezTo>
                  <a:pt x="5455276" y="4172417"/>
                  <a:pt x="5455276" y="4147110"/>
                  <a:pt x="5455276" y="4130240"/>
                </a:cubicBezTo>
                <a:lnTo>
                  <a:pt x="5455276" y="4121804"/>
                </a:lnTo>
                <a:lnTo>
                  <a:pt x="5455276" y="4104933"/>
                </a:lnTo>
                <a:lnTo>
                  <a:pt x="5455276" y="4096497"/>
                </a:lnTo>
                <a:cubicBezTo>
                  <a:pt x="5455276" y="4096497"/>
                  <a:pt x="5463712" y="4096495"/>
                  <a:pt x="5463712" y="4088062"/>
                </a:cubicBezTo>
                <a:cubicBezTo>
                  <a:pt x="5463710" y="4085250"/>
                  <a:pt x="5463710" y="4082438"/>
                  <a:pt x="5463710" y="4079626"/>
                </a:cubicBezTo>
                <a:cubicBezTo>
                  <a:pt x="5455276" y="4062752"/>
                  <a:pt x="5480584" y="4029012"/>
                  <a:pt x="5463711" y="4029012"/>
                </a:cubicBezTo>
                <a:lnTo>
                  <a:pt x="5463712" y="4020574"/>
                </a:lnTo>
                <a:lnTo>
                  <a:pt x="5463712" y="4003705"/>
                </a:lnTo>
                <a:lnTo>
                  <a:pt x="5463712" y="3995269"/>
                </a:lnTo>
                <a:cubicBezTo>
                  <a:pt x="5480584" y="3986830"/>
                  <a:pt x="5463712" y="3953088"/>
                  <a:pt x="5463711" y="3936219"/>
                </a:cubicBezTo>
                <a:cubicBezTo>
                  <a:pt x="5463711" y="3910912"/>
                  <a:pt x="5480584" y="3927783"/>
                  <a:pt x="5480582" y="3902476"/>
                </a:cubicBezTo>
                <a:cubicBezTo>
                  <a:pt x="5480582" y="3902476"/>
                  <a:pt x="5480584" y="3894040"/>
                  <a:pt x="5489019" y="3894042"/>
                </a:cubicBezTo>
                <a:lnTo>
                  <a:pt x="5489019" y="3885606"/>
                </a:lnTo>
                <a:cubicBezTo>
                  <a:pt x="5489019" y="3877167"/>
                  <a:pt x="5489019" y="3877167"/>
                  <a:pt x="5480583" y="3885606"/>
                </a:cubicBezTo>
                <a:lnTo>
                  <a:pt x="5480584" y="3894040"/>
                </a:lnTo>
                <a:cubicBezTo>
                  <a:pt x="5472148" y="3877169"/>
                  <a:pt x="5480583" y="3860299"/>
                  <a:pt x="5472148" y="3860298"/>
                </a:cubicBezTo>
                <a:cubicBezTo>
                  <a:pt x="5480582" y="3834992"/>
                  <a:pt x="5480583" y="3860299"/>
                  <a:pt x="5489019" y="3860299"/>
                </a:cubicBezTo>
                <a:lnTo>
                  <a:pt x="5496941" y="3868220"/>
                </a:lnTo>
                <a:lnTo>
                  <a:pt x="5493896" y="3915262"/>
                </a:lnTo>
                <a:cubicBezTo>
                  <a:pt x="5492709" y="3963109"/>
                  <a:pt x="5497455" y="3993159"/>
                  <a:pt x="5497452" y="4037447"/>
                </a:cubicBezTo>
                <a:cubicBezTo>
                  <a:pt x="5497452" y="4037447"/>
                  <a:pt x="5489019" y="4037445"/>
                  <a:pt x="5489016" y="4045883"/>
                </a:cubicBezTo>
                <a:cubicBezTo>
                  <a:pt x="5489018" y="4048695"/>
                  <a:pt x="5489018" y="4051507"/>
                  <a:pt x="5489019" y="4054319"/>
                </a:cubicBezTo>
                <a:lnTo>
                  <a:pt x="5489386" y="4063858"/>
                </a:lnTo>
                <a:lnTo>
                  <a:pt x="5490041" y="4061970"/>
                </a:lnTo>
                <a:cubicBezTo>
                  <a:pt x="5495580" y="4051566"/>
                  <a:pt x="5500564" y="4056526"/>
                  <a:pt x="5508475" y="4040599"/>
                </a:cubicBezTo>
                <a:cubicBezTo>
                  <a:pt x="5516870" y="4007701"/>
                  <a:pt x="5505210" y="4009850"/>
                  <a:pt x="5508331" y="3987570"/>
                </a:cubicBezTo>
                <a:cubicBezTo>
                  <a:pt x="5528386" y="3952524"/>
                  <a:pt x="5532548" y="3922818"/>
                  <a:pt x="5535669" y="3900538"/>
                </a:cubicBezTo>
                <a:cubicBezTo>
                  <a:pt x="5538790" y="3878259"/>
                  <a:pt x="5538719" y="3851745"/>
                  <a:pt x="5551347" y="3815654"/>
                </a:cubicBezTo>
                <a:cubicBezTo>
                  <a:pt x="5559813" y="3809271"/>
                  <a:pt x="5565086" y="3798653"/>
                  <a:pt x="5567239" y="3810315"/>
                </a:cubicBezTo>
                <a:cubicBezTo>
                  <a:pt x="5591384" y="3719048"/>
                  <a:pt x="5589087" y="3654357"/>
                  <a:pt x="5597339" y="3568431"/>
                </a:cubicBezTo>
                <a:cubicBezTo>
                  <a:pt x="5593106" y="3571622"/>
                  <a:pt x="5586792" y="3589667"/>
                  <a:pt x="5580406" y="3581198"/>
                </a:cubicBezTo>
                <a:cubicBezTo>
                  <a:pt x="5579150" y="3509080"/>
                  <a:pt x="5610936" y="3498401"/>
                  <a:pt x="5623492" y="3435797"/>
                </a:cubicBezTo>
                <a:cubicBezTo>
                  <a:pt x="5634111" y="3441075"/>
                  <a:pt x="5622523" y="3469738"/>
                  <a:pt x="5627870" y="3485634"/>
                </a:cubicBezTo>
                <a:cubicBezTo>
                  <a:pt x="5624676" y="3481400"/>
                  <a:pt x="5624676" y="3481400"/>
                  <a:pt x="5628909" y="3478208"/>
                </a:cubicBezTo>
                <a:cubicBezTo>
                  <a:pt x="5629950" y="3470782"/>
                  <a:pt x="5634183" y="3467589"/>
                  <a:pt x="5633142" y="3475016"/>
                </a:cubicBezTo>
                <a:cubicBezTo>
                  <a:pt x="5633142" y="3475016"/>
                  <a:pt x="5635295" y="3486677"/>
                  <a:pt x="5631062" y="3489870"/>
                </a:cubicBezTo>
                <a:cubicBezTo>
                  <a:pt x="5631062" y="3489870"/>
                  <a:pt x="5634255" y="3494104"/>
                  <a:pt x="5634255" y="3494104"/>
                </a:cubicBezTo>
                <a:cubicBezTo>
                  <a:pt x="5634255" y="3494104"/>
                  <a:pt x="5634255" y="3494104"/>
                  <a:pt x="5630021" y="3497296"/>
                </a:cubicBezTo>
                <a:cubicBezTo>
                  <a:pt x="5633357" y="3554560"/>
                  <a:pt x="5629268" y="3610781"/>
                  <a:pt x="5608173" y="3653253"/>
                </a:cubicBezTo>
                <a:cubicBezTo>
                  <a:pt x="5622056" y="3689281"/>
                  <a:pt x="5595760" y="3768886"/>
                  <a:pt x="5592710" y="3817680"/>
                </a:cubicBezTo>
                <a:cubicBezTo>
                  <a:pt x="5586396" y="3835725"/>
                  <a:pt x="5583204" y="3831490"/>
                  <a:pt x="5581051" y="3819828"/>
                </a:cubicBezTo>
                <a:cubicBezTo>
                  <a:pt x="5581123" y="3846343"/>
                  <a:pt x="5569535" y="3875005"/>
                  <a:pt x="5575920" y="3883475"/>
                </a:cubicBezTo>
                <a:cubicBezTo>
                  <a:pt x="5571203" y="3903637"/>
                  <a:pt x="5567006" y="3920086"/>
                  <a:pt x="5563598" y="3934280"/>
                </a:cubicBezTo>
                <a:lnTo>
                  <a:pt x="5562972" y="3937349"/>
                </a:lnTo>
                <a:lnTo>
                  <a:pt x="5571794" y="3923038"/>
                </a:lnTo>
                <a:cubicBezTo>
                  <a:pt x="5593939" y="3878751"/>
                  <a:pt x="5611337" y="3820229"/>
                  <a:pt x="5623989" y="3775941"/>
                </a:cubicBezTo>
                <a:lnTo>
                  <a:pt x="5632426" y="3767506"/>
                </a:lnTo>
                <a:cubicBezTo>
                  <a:pt x="5632426" y="3767506"/>
                  <a:pt x="5640861" y="3767506"/>
                  <a:pt x="5640861" y="3759071"/>
                </a:cubicBezTo>
                <a:lnTo>
                  <a:pt x="5649298" y="3767505"/>
                </a:lnTo>
                <a:lnTo>
                  <a:pt x="5649298" y="3742197"/>
                </a:lnTo>
                <a:cubicBezTo>
                  <a:pt x="5666171" y="3691585"/>
                  <a:pt x="5674605" y="3624099"/>
                  <a:pt x="5683041" y="3581921"/>
                </a:cubicBezTo>
                <a:cubicBezTo>
                  <a:pt x="5691475" y="3573485"/>
                  <a:pt x="5691476" y="3590358"/>
                  <a:pt x="5691475" y="3598792"/>
                </a:cubicBezTo>
                <a:cubicBezTo>
                  <a:pt x="5698857" y="3576649"/>
                  <a:pt x="5712697" y="3496378"/>
                  <a:pt x="5732996" y="3493610"/>
                </a:cubicBezTo>
                <a:lnTo>
                  <a:pt x="5733449" y="3493806"/>
                </a:lnTo>
                <a:lnTo>
                  <a:pt x="5734014" y="3473633"/>
                </a:lnTo>
                <a:cubicBezTo>
                  <a:pt x="5733582" y="3467260"/>
                  <a:pt x="5732457" y="3462613"/>
                  <a:pt x="5730509" y="3460815"/>
                </a:cubicBezTo>
                <a:cubicBezTo>
                  <a:pt x="5735891" y="3408066"/>
                  <a:pt x="5752664" y="3358615"/>
                  <a:pt x="5743964" y="3328941"/>
                </a:cubicBezTo>
                <a:cubicBezTo>
                  <a:pt x="5746354" y="3295074"/>
                  <a:pt x="5754450" y="3309761"/>
                  <a:pt x="5761038" y="3286983"/>
                </a:cubicBezTo>
                <a:cubicBezTo>
                  <a:pt x="5763428" y="3253117"/>
                  <a:pt x="5752340" y="3257310"/>
                  <a:pt x="5751435" y="3234831"/>
                </a:cubicBezTo>
                <a:cubicBezTo>
                  <a:pt x="5764914" y="3196770"/>
                  <a:pt x="5763707" y="3166797"/>
                  <a:pt x="5762802" y="3144319"/>
                </a:cubicBezTo>
                <a:cubicBezTo>
                  <a:pt x="5761898" y="3121840"/>
                  <a:pt x="5757096" y="3095764"/>
                  <a:pt x="5763082" y="3058000"/>
                </a:cubicBezTo>
                <a:cubicBezTo>
                  <a:pt x="5770274" y="3050209"/>
                  <a:pt x="5773568" y="3038820"/>
                  <a:pt x="5777766" y="3049910"/>
                </a:cubicBezTo>
                <a:cubicBezTo>
                  <a:pt x="5785236" y="2955800"/>
                  <a:pt x="5771435" y="2892557"/>
                  <a:pt x="5764220" y="2806537"/>
                </a:cubicBezTo>
                <a:lnTo>
                  <a:pt x="5759877" y="2815776"/>
                </a:lnTo>
                <a:lnTo>
                  <a:pt x="5758962" y="2839583"/>
                </a:lnTo>
                <a:cubicBezTo>
                  <a:pt x="5750526" y="2839583"/>
                  <a:pt x="5750526" y="2831148"/>
                  <a:pt x="5750526" y="2831148"/>
                </a:cubicBezTo>
                <a:lnTo>
                  <a:pt x="5750526" y="2822713"/>
                </a:lnTo>
                <a:lnTo>
                  <a:pt x="5750526" y="2822277"/>
                </a:lnTo>
                <a:lnTo>
                  <a:pt x="5749837" y="2822120"/>
                </a:lnTo>
                <a:lnTo>
                  <a:pt x="5747894" y="2797782"/>
                </a:lnTo>
                <a:lnTo>
                  <a:pt x="5743144" y="2798460"/>
                </a:lnTo>
                <a:cubicBezTo>
                  <a:pt x="5742089" y="2799515"/>
                  <a:pt x="5742090" y="2801624"/>
                  <a:pt x="5742091" y="2805842"/>
                </a:cubicBezTo>
                <a:lnTo>
                  <a:pt x="5742091" y="2814279"/>
                </a:lnTo>
                <a:lnTo>
                  <a:pt x="5742090" y="2822713"/>
                </a:lnTo>
                <a:cubicBezTo>
                  <a:pt x="5725221" y="2772097"/>
                  <a:pt x="5725221" y="2839583"/>
                  <a:pt x="5733655" y="2848019"/>
                </a:cubicBezTo>
                <a:lnTo>
                  <a:pt x="5742090" y="2856452"/>
                </a:lnTo>
                <a:lnTo>
                  <a:pt x="5742091" y="2848019"/>
                </a:lnTo>
                <a:lnTo>
                  <a:pt x="5750526" y="2839583"/>
                </a:lnTo>
                <a:lnTo>
                  <a:pt x="5750526" y="2864888"/>
                </a:lnTo>
                <a:lnTo>
                  <a:pt x="5750525" y="2873326"/>
                </a:lnTo>
                <a:cubicBezTo>
                  <a:pt x="5750526" y="2932374"/>
                  <a:pt x="5733655" y="2974554"/>
                  <a:pt x="5708345" y="2940812"/>
                </a:cubicBezTo>
                <a:cubicBezTo>
                  <a:pt x="5708348" y="2898633"/>
                  <a:pt x="5699912" y="2898632"/>
                  <a:pt x="5699912" y="2839583"/>
                </a:cubicBezTo>
                <a:cubicBezTo>
                  <a:pt x="5695694" y="2837474"/>
                  <a:pt x="5692531" y="2838002"/>
                  <a:pt x="5689894" y="2840110"/>
                </a:cubicBezTo>
                <a:lnTo>
                  <a:pt x="5683185" y="2849917"/>
                </a:lnTo>
                <a:lnTo>
                  <a:pt x="5682885" y="2853046"/>
                </a:lnTo>
                <a:cubicBezTo>
                  <a:pt x="5682333" y="2855285"/>
                  <a:pt x="5681574" y="2856372"/>
                  <a:pt x="5680651" y="2856536"/>
                </a:cubicBezTo>
                <a:lnTo>
                  <a:pt x="5680060" y="2855859"/>
                </a:lnTo>
                <a:lnTo>
                  <a:pt x="5676293" y="2863103"/>
                </a:lnTo>
                <a:lnTo>
                  <a:pt x="5680760" y="2886509"/>
                </a:lnTo>
                <a:cubicBezTo>
                  <a:pt x="5682357" y="2898126"/>
                  <a:pt x="5684002" y="2907354"/>
                  <a:pt x="5688352" y="2910389"/>
                </a:cubicBezTo>
                <a:cubicBezTo>
                  <a:pt x="5691903" y="2951650"/>
                  <a:pt x="5692821" y="2978146"/>
                  <a:pt x="5696772" y="3000293"/>
                </a:cubicBezTo>
                <a:cubicBezTo>
                  <a:pt x="5697689" y="3026790"/>
                  <a:pt x="5697290" y="3045902"/>
                  <a:pt x="5692141" y="3081094"/>
                </a:cubicBezTo>
                <a:cubicBezTo>
                  <a:pt x="5684759" y="3082408"/>
                  <a:pt x="5686474" y="3070677"/>
                  <a:pt x="5679091" y="3071991"/>
                </a:cubicBezTo>
                <a:cubicBezTo>
                  <a:pt x="5680926" y="3124983"/>
                  <a:pt x="5687511" y="3161895"/>
                  <a:pt x="5688029" y="3207504"/>
                </a:cubicBezTo>
                <a:cubicBezTo>
                  <a:pt x="5695930" y="3251800"/>
                  <a:pt x="5696448" y="3297408"/>
                  <a:pt x="5692217" y="3359096"/>
                </a:cubicBezTo>
                <a:cubicBezTo>
                  <a:pt x="5689982" y="3325218"/>
                  <a:pt x="5682200" y="3345644"/>
                  <a:pt x="5673101" y="3358689"/>
                </a:cubicBezTo>
                <a:cubicBezTo>
                  <a:pt x="5670067" y="3363038"/>
                  <a:pt x="5671384" y="3370421"/>
                  <a:pt x="5668351" y="3374768"/>
                </a:cubicBezTo>
                <a:cubicBezTo>
                  <a:pt x="5668351" y="3374768"/>
                  <a:pt x="5664001" y="3371734"/>
                  <a:pt x="5662684" y="3364351"/>
                </a:cubicBezTo>
                <a:cubicBezTo>
                  <a:pt x="5662684" y="3364351"/>
                  <a:pt x="5662684" y="3364351"/>
                  <a:pt x="5661368" y="3356969"/>
                </a:cubicBezTo>
                <a:cubicBezTo>
                  <a:pt x="5664001" y="3371734"/>
                  <a:pt x="5650952" y="3362631"/>
                  <a:pt x="5654384" y="3339170"/>
                </a:cubicBezTo>
                <a:cubicBezTo>
                  <a:pt x="5654384" y="3339170"/>
                  <a:pt x="5654384" y="3339170"/>
                  <a:pt x="5661768" y="3337856"/>
                </a:cubicBezTo>
                <a:cubicBezTo>
                  <a:pt x="5664800" y="3333508"/>
                  <a:pt x="5663483" y="3326125"/>
                  <a:pt x="5663483" y="3326125"/>
                </a:cubicBezTo>
                <a:cubicBezTo>
                  <a:pt x="5670866" y="3324812"/>
                  <a:pt x="5667833" y="3329160"/>
                  <a:pt x="5669150" y="3336542"/>
                </a:cubicBezTo>
                <a:cubicBezTo>
                  <a:pt x="5669150" y="3336542"/>
                  <a:pt x="5669150" y="3336542"/>
                  <a:pt x="5670467" y="3343924"/>
                </a:cubicBezTo>
                <a:cubicBezTo>
                  <a:pt x="5676933" y="3316115"/>
                  <a:pt x="5675097" y="3263123"/>
                  <a:pt x="5666398" y="3257055"/>
                </a:cubicBezTo>
                <a:cubicBezTo>
                  <a:pt x="5664562" y="3204063"/>
                  <a:pt x="5674461" y="3152792"/>
                  <a:pt x="5661810" y="3124576"/>
                </a:cubicBezTo>
                <a:cubicBezTo>
                  <a:pt x="5659576" y="3090699"/>
                  <a:pt x="5669592" y="3104149"/>
                  <a:pt x="5673025" y="3080687"/>
                </a:cubicBezTo>
                <a:cubicBezTo>
                  <a:pt x="5670791" y="3046809"/>
                  <a:pt x="5660375" y="3052471"/>
                  <a:pt x="5656425" y="3030323"/>
                </a:cubicBezTo>
                <a:cubicBezTo>
                  <a:pt x="5664606" y="2990784"/>
                  <a:pt x="5659339" y="2961253"/>
                  <a:pt x="5655388" y="2939106"/>
                </a:cubicBezTo>
                <a:cubicBezTo>
                  <a:pt x="5651437" y="2916958"/>
                  <a:pt x="5643136" y="2891777"/>
                  <a:pt x="5643936" y="2853549"/>
                </a:cubicBezTo>
                <a:cubicBezTo>
                  <a:pt x="5650002" y="2844854"/>
                  <a:pt x="5651718" y="2833123"/>
                  <a:pt x="5657385" y="2843539"/>
                </a:cubicBezTo>
                <a:lnTo>
                  <a:pt x="5657146" y="2841276"/>
                </a:lnTo>
                <a:lnTo>
                  <a:pt x="5648243" y="2809663"/>
                </a:lnTo>
                <a:cubicBezTo>
                  <a:pt x="5630844" y="2742046"/>
                  <a:pt x="5613444" y="2670868"/>
                  <a:pt x="5581811" y="2670869"/>
                </a:cubicBezTo>
                <a:lnTo>
                  <a:pt x="5581812" y="2662431"/>
                </a:lnTo>
                <a:lnTo>
                  <a:pt x="5581812" y="2645563"/>
                </a:lnTo>
                <a:cubicBezTo>
                  <a:pt x="5573376" y="2637125"/>
                  <a:pt x="5573377" y="2628693"/>
                  <a:pt x="5573376" y="2637125"/>
                </a:cubicBezTo>
                <a:cubicBezTo>
                  <a:pt x="5564941" y="2620256"/>
                  <a:pt x="5564941" y="2594949"/>
                  <a:pt x="5548068" y="2544335"/>
                </a:cubicBezTo>
                <a:cubicBezTo>
                  <a:pt x="5539634" y="2527464"/>
                  <a:pt x="5539633" y="2519026"/>
                  <a:pt x="5539634" y="2510592"/>
                </a:cubicBezTo>
                <a:lnTo>
                  <a:pt x="5531197" y="2502157"/>
                </a:lnTo>
                <a:lnTo>
                  <a:pt x="5531198" y="2493721"/>
                </a:lnTo>
                <a:cubicBezTo>
                  <a:pt x="5531197" y="2485283"/>
                  <a:pt x="5522761" y="2493721"/>
                  <a:pt x="5522761" y="2493721"/>
                </a:cubicBezTo>
                <a:lnTo>
                  <a:pt x="5522762" y="2485285"/>
                </a:lnTo>
                <a:cubicBezTo>
                  <a:pt x="5514328" y="2485285"/>
                  <a:pt x="5514327" y="2451540"/>
                  <a:pt x="5505889" y="2451543"/>
                </a:cubicBezTo>
                <a:cubicBezTo>
                  <a:pt x="5514328" y="2493720"/>
                  <a:pt x="5505891" y="2459978"/>
                  <a:pt x="5497455" y="2476850"/>
                </a:cubicBezTo>
                <a:cubicBezTo>
                  <a:pt x="5489018" y="2426235"/>
                  <a:pt x="5489019" y="2493720"/>
                  <a:pt x="5480584" y="2459978"/>
                </a:cubicBezTo>
                <a:cubicBezTo>
                  <a:pt x="5472147" y="2409365"/>
                  <a:pt x="5463710" y="2409365"/>
                  <a:pt x="5472147" y="2384058"/>
                </a:cubicBezTo>
                <a:cubicBezTo>
                  <a:pt x="5446841" y="2384058"/>
                  <a:pt x="5429967" y="2265958"/>
                  <a:pt x="5404661" y="2181601"/>
                </a:cubicBezTo>
                <a:cubicBezTo>
                  <a:pt x="5404661" y="2173166"/>
                  <a:pt x="5396224" y="2156292"/>
                  <a:pt x="5387791" y="2130985"/>
                </a:cubicBezTo>
                <a:cubicBezTo>
                  <a:pt x="5362483" y="2055067"/>
                  <a:pt x="5345614" y="2004453"/>
                  <a:pt x="5328740" y="1962273"/>
                </a:cubicBezTo>
                <a:cubicBezTo>
                  <a:pt x="5320306" y="1945401"/>
                  <a:pt x="5328741" y="1953837"/>
                  <a:pt x="5328741" y="1936967"/>
                </a:cubicBezTo>
                <a:cubicBezTo>
                  <a:pt x="5320305" y="1936965"/>
                  <a:pt x="5311870" y="1928530"/>
                  <a:pt x="5311869" y="1920096"/>
                </a:cubicBezTo>
                <a:lnTo>
                  <a:pt x="5320307" y="1911660"/>
                </a:lnTo>
                <a:cubicBezTo>
                  <a:pt x="5294997" y="1869480"/>
                  <a:pt x="5303433" y="1861047"/>
                  <a:pt x="5269693" y="1793560"/>
                </a:cubicBezTo>
                <a:lnTo>
                  <a:pt x="5286562" y="1793561"/>
                </a:lnTo>
                <a:cubicBezTo>
                  <a:pt x="5269690" y="1751383"/>
                  <a:pt x="5261255" y="1734510"/>
                  <a:pt x="5261255" y="1768254"/>
                </a:cubicBezTo>
                <a:cubicBezTo>
                  <a:pt x="5244383" y="1742947"/>
                  <a:pt x="5261255" y="1734510"/>
                  <a:pt x="5235948" y="1709201"/>
                </a:cubicBezTo>
                <a:cubicBezTo>
                  <a:pt x="5244383" y="1717640"/>
                  <a:pt x="5244382" y="1709203"/>
                  <a:pt x="5235947" y="1700769"/>
                </a:cubicBezTo>
                <a:lnTo>
                  <a:pt x="5244383" y="1700769"/>
                </a:lnTo>
                <a:cubicBezTo>
                  <a:pt x="5252818" y="1709203"/>
                  <a:pt x="5252819" y="1700767"/>
                  <a:pt x="5252819" y="1700767"/>
                </a:cubicBezTo>
                <a:lnTo>
                  <a:pt x="5252819" y="1692332"/>
                </a:lnTo>
                <a:cubicBezTo>
                  <a:pt x="5269693" y="1726076"/>
                  <a:pt x="5261254" y="1675460"/>
                  <a:pt x="5244383" y="1650153"/>
                </a:cubicBezTo>
                <a:lnTo>
                  <a:pt x="5252818" y="1650152"/>
                </a:lnTo>
                <a:lnTo>
                  <a:pt x="5252819" y="1641718"/>
                </a:lnTo>
                <a:lnTo>
                  <a:pt x="5244385" y="1633283"/>
                </a:lnTo>
                <a:cubicBezTo>
                  <a:pt x="5227512" y="1591105"/>
                  <a:pt x="5202205" y="1532055"/>
                  <a:pt x="5176900" y="1473003"/>
                </a:cubicBezTo>
                <a:cubicBezTo>
                  <a:pt x="5143155" y="1413955"/>
                  <a:pt x="5109412" y="1354905"/>
                  <a:pt x="5084104" y="1312727"/>
                </a:cubicBezTo>
                <a:cubicBezTo>
                  <a:pt x="5079886" y="1295857"/>
                  <a:pt x="5069343" y="1274766"/>
                  <a:pt x="5055633" y="1250514"/>
                </a:cubicBezTo>
                <a:lnTo>
                  <a:pt x="5041658" y="1226599"/>
                </a:lnTo>
                <a:lnTo>
                  <a:pt x="5093541" y="1340967"/>
                </a:lnTo>
                <a:cubicBezTo>
                  <a:pt x="5235732" y="1681085"/>
                  <a:pt x="5337210" y="2038049"/>
                  <a:pt x="5398999" y="2412246"/>
                </a:cubicBezTo>
                <a:cubicBezTo>
                  <a:pt x="5422890" y="2554151"/>
                  <a:pt x="5460842" y="2689651"/>
                  <a:pt x="5458394" y="2833367"/>
                </a:cubicBezTo>
                <a:cubicBezTo>
                  <a:pt x="5457892" y="2847175"/>
                  <a:pt x="5464297" y="2861234"/>
                  <a:pt x="5448705" y="2871734"/>
                </a:cubicBezTo>
                <a:cubicBezTo>
                  <a:pt x="5433365" y="2875326"/>
                  <a:pt x="5431053" y="2862798"/>
                  <a:pt x="5431304" y="2855892"/>
                </a:cubicBezTo>
                <a:cubicBezTo>
                  <a:pt x="5385690" y="2397937"/>
                  <a:pt x="5249309" y="1964347"/>
                  <a:pt x="5100400" y="1533070"/>
                </a:cubicBezTo>
                <a:cubicBezTo>
                  <a:pt x="5024275" y="1306308"/>
                  <a:pt x="4903157" y="1100041"/>
                  <a:pt x="4793286" y="888652"/>
                </a:cubicBezTo>
                <a:cubicBezTo>
                  <a:pt x="4778948" y="864625"/>
                  <a:pt x="4766140" y="836507"/>
                  <a:pt x="4754611" y="811200"/>
                </a:cubicBezTo>
                <a:cubicBezTo>
                  <a:pt x="4747700" y="801616"/>
                  <a:pt x="4747255" y="785266"/>
                  <a:pt x="4736788" y="782554"/>
                </a:cubicBezTo>
                <a:cubicBezTo>
                  <a:pt x="4733299" y="781651"/>
                  <a:pt x="4728696" y="782261"/>
                  <a:pt x="4722369" y="785144"/>
                </a:cubicBezTo>
                <a:cubicBezTo>
                  <a:pt x="4697061" y="796672"/>
                  <a:pt x="4707559" y="812263"/>
                  <a:pt x="4716525" y="831944"/>
                </a:cubicBezTo>
                <a:cubicBezTo>
                  <a:pt x="4773879" y="928050"/>
                  <a:pt x="4829707" y="1028246"/>
                  <a:pt x="4878628" y="1128191"/>
                </a:cubicBezTo>
                <a:cubicBezTo>
                  <a:pt x="4928929" y="1233026"/>
                  <a:pt x="4975663" y="1338424"/>
                  <a:pt x="5018643" y="1444415"/>
                </a:cubicBezTo>
                <a:lnTo>
                  <a:pt x="5107372" y="1685936"/>
                </a:lnTo>
                <a:lnTo>
                  <a:pt x="5109411" y="1683895"/>
                </a:lnTo>
                <a:cubicBezTo>
                  <a:pt x="5126283" y="1717639"/>
                  <a:pt x="5134721" y="1751382"/>
                  <a:pt x="5151590" y="1785122"/>
                </a:cubicBezTo>
                <a:lnTo>
                  <a:pt x="5143154" y="1785122"/>
                </a:lnTo>
                <a:cubicBezTo>
                  <a:pt x="5143154" y="1776689"/>
                  <a:pt x="5134719" y="1759817"/>
                  <a:pt x="5134721" y="1751382"/>
                </a:cubicBezTo>
                <a:lnTo>
                  <a:pt x="5122261" y="1726462"/>
                </a:lnTo>
                <a:lnTo>
                  <a:pt x="5136116" y="1764180"/>
                </a:lnTo>
                <a:lnTo>
                  <a:pt x="5157687" y="1838582"/>
                </a:lnTo>
                <a:lnTo>
                  <a:pt x="5167407" y="1843119"/>
                </a:lnTo>
                <a:cubicBezTo>
                  <a:pt x="5170572" y="1844173"/>
                  <a:pt x="5172680" y="1844174"/>
                  <a:pt x="5176898" y="1844173"/>
                </a:cubicBezTo>
                <a:cubicBezTo>
                  <a:pt x="5176900" y="1852608"/>
                  <a:pt x="5176898" y="1861046"/>
                  <a:pt x="5176898" y="1861046"/>
                </a:cubicBezTo>
                <a:cubicBezTo>
                  <a:pt x="5168464" y="1861046"/>
                  <a:pt x="5168461" y="1852610"/>
                  <a:pt x="5168464" y="1861046"/>
                </a:cubicBezTo>
                <a:lnTo>
                  <a:pt x="5168463" y="1869480"/>
                </a:lnTo>
                <a:cubicBezTo>
                  <a:pt x="5168463" y="1871571"/>
                  <a:pt x="5168462" y="1873663"/>
                  <a:pt x="5168462" y="1875756"/>
                </a:cubicBezTo>
                <a:lnTo>
                  <a:pt x="5229895" y="2087656"/>
                </a:lnTo>
                <a:lnTo>
                  <a:pt x="5242098" y="2145617"/>
                </a:lnTo>
                <a:lnTo>
                  <a:pt x="5261255" y="2173166"/>
                </a:lnTo>
                <a:cubicBezTo>
                  <a:pt x="5252821" y="2198470"/>
                  <a:pt x="5261254" y="2206906"/>
                  <a:pt x="5278125" y="2215342"/>
                </a:cubicBezTo>
                <a:cubicBezTo>
                  <a:pt x="5278126" y="2232217"/>
                  <a:pt x="5278128" y="2249087"/>
                  <a:pt x="5286562" y="2265959"/>
                </a:cubicBezTo>
                <a:cubicBezTo>
                  <a:pt x="5294998" y="2282828"/>
                  <a:pt x="5294997" y="2308137"/>
                  <a:pt x="5303433" y="2325006"/>
                </a:cubicBezTo>
                <a:cubicBezTo>
                  <a:pt x="5311869" y="2350315"/>
                  <a:pt x="5311869" y="2384057"/>
                  <a:pt x="5320305" y="2409365"/>
                </a:cubicBezTo>
                <a:cubicBezTo>
                  <a:pt x="5320305" y="2426235"/>
                  <a:pt x="5328740" y="2451540"/>
                  <a:pt x="5337176" y="2459978"/>
                </a:cubicBezTo>
                <a:lnTo>
                  <a:pt x="5337176" y="2468415"/>
                </a:lnTo>
                <a:cubicBezTo>
                  <a:pt x="5345612" y="2493721"/>
                  <a:pt x="5345611" y="2510592"/>
                  <a:pt x="5354048" y="2535897"/>
                </a:cubicBezTo>
                <a:cubicBezTo>
                  <a:pt x="5354047" y="2552771"/>
                  <a:pt x="5362484" y="2569640"/>
                  <a:pt x="5370919" y="2594947"/>
                </a:cubicBezTo>
                <a:cubicBezTo>
                  <a:pt x="5362484" y="2620254"/>
                  <a:pt x="5370919" y="2620254"/>
                  <a:pt x="5379353" y="2620256"/>
                </a:cubicBezTo>
                <a:cubicBezTo>
                  <a:pt x="5379354" y="2623070"/>
                  <a:pt x="5379353" y="2625880"/>
                  <a:pt x="5379355" y="2628692"/>
                </a:cubicBezTo>
                <a:cubicBezTo>
                  <a:pt x="5379355" y="2637128"/>
                  <a:pt x="5370919" y="2645563"/>
                  <a:pt x="5370919" y="2653998"/>
                </a:cubicBezTo>
                <a:lnTo>
                  <a:pt x="5370919" y="2662431"/>
                </a:lnTo>
                <a:cubicBezTo>
                  <a:pt x="5370919" y="2670868"/>
                  <a:pt x="5370919" y="2670868"/>
                  <a:pt x="5379355" y="2679304"/>
                </a:cubicBezTo>
                <a:lnTo>
                  <a:pt x="5387791" y="2679306"/>
                </a:lnTo>
                <a:lnTo>
                  <a:pt x="5387790" y="2721484"/>
                </a:lnTo>
                <a:lnTo>
                  <a:pt x="5396226" y="2729919"/>
                </a:lnTo>
                <a:lnTo>
                  <a:pt x="5396226" y="2721484"/>
                </a:lnTo>
                <a:lnTo>
                  <a:pt x="5387791" y="2679306"/>
                </a:lnTo>
                <a:lnTo>
                  <a:pt x="5396226" y="2679306"/>
                </a:lnTo>
                <a:lnTo>
                  <a:pt x="5396225" y="2696176"/>
                </a:lnTo>
                <a:lnTo>
                  <a:pt x="5396226" y="2704613"/>
                </a:lnTo>
                <a:cubicBezTo>
                  <a:pt x="5396226" y="2713048"/>
                  <a:pt x="5404662" y="2721481"/>
                  <a:pt x="5404662" y="2729919"/>
                </a:cubicBezTo>
                <a:lnTo>
                  <a:pt x="5404661" y="2763661"/>
                </a:lnTo>
                <a:lnTo>
                  <a:pt x="5396224" y="2755225"/>
                </a:lnTo>
                <a:cubicBezTo>
                  <a:pt x="5396224" y="2755225"/>
                  <a:pt x="5396226" y="2763663"/>
                  <a:pt x="5396225" y="2772097"/>
                </a:cubicBezTo>
                <a:cubicBezTo>
                  <a:pt x="5396225" y="2772097"/>
                  <a:pt x="5396224" y="2780533"/>
                  <a:pt x="5396225" y="2788969"/>
                </a:cubicBezTo>
                <a:cubicBezTo>
                  <a:pt x="5404662" y="2797406"/>
                  <a:pt x="5404661" y="2805841"/>
                  <a:pt x="5404662" y="2814279"/>
                </a:cubicBezTo>
                <a:lnTo>
                  <a:pt x="5404661" y="2831146"/>
                </a:lnTo>
                <a:lnTo>
                  <a:pt x="5413098" y="2839583"/>
                </a:lnTo>
                <a:cubicBezTo>
                  <a:pt x="5413097" y="2848019"/>
                  <a:pt x="5421533" y="2856455"/>
                  <a:pt x="5421533" y="2864890"/>
                </a:cubicBezTo>
                <a:lnTo>
                  <a:pt x="5421534" y="2881764"/>
                </a:lnTo>
                <a:cubicBezTo>
                  <a:pt x="5413098" y="2881764"/>
                  <a:pt x="5413098" y="2881764"/>
                  <a:pt x="5413098" y="2890197"/>
                </a:cubicBezTo>
                <a:lnTo>
                  <a:pt x="5421534" y="2898631"/>
                </a:lnTo>
                <a:cubicBezTo>
                  <a:pt x="5421534" y="2898631"/>
                  <a:pt x="5421533" y="2907070"/>
                  <a:pt x="5413098" y="2915506"/>
                </a:cubicBezTo>
                <a:lnTo>
                  <a:pt x="5421534" y="2932377"/>
                </a:lnTo>
                <a:lnTo>
                  <a:pt x="5429969" y="2923940"/>
                </a:lnTo>
                <a:lnTo>
                  <a:pt x="5429969" y="2949247"/>
                </a:lnTo>
                <a:cubicBezTo>
                  <a:pt x="5429968" y="2952060"/>
                  <a:pt x="5429968" y="2954872"/>
                  <a:pt x="5429967" y="2957684"/>
                </a:cubicBezTo>
                <a:cubicBezTo>
                  <a:pt x="5438405" y="2974555"/>
                  <a:pt x="5438405" y="2982988"/>
                  <a:pt x="5438405" y="2991425"/>
                </a:cubicBezTo>
                <a:lnTo>
                  <a:pt x="5438405" y="3025167"/>
                </a:lnTo>
                <a:lnTo>
                  <a:pt x="5438405" y="3050476"/>
                </a:lnTo>
                <a:lnTo>
                  <a:pt x="5438405" y="3101088"/>
                </a:lnTo>
                <a:cubicBezTo>
                  <a:pt x="5438403" y="3109525"/>
                  <a:pt x="5429969" y="3117961"/>
                  <a:pt x="5429969" y="3126398"/>
                </a:cubicBezTo>
                <a:lnTo>
                  <a:pt x="5421534" y="3117961"/>
                </a:lnTo>
                <a:lnTo>
                  <a:pt x="5413096" y="3109525"/>
                </a:lnTo>
                <a:cubicBezTo>
                  <a:pt x="5413097" y="3112337"/>
                  <a:pt x="5413097" y="3115150"/>
                  <a:pt x="5413098" y="3117961"/>
                </a:cubicBezTo>
                <a:lnTo>
                  <a:pt x="5413098" y="3126395"/>
                </a:lnTo>
                <a:lnTo>
                  <a:pt x="5421533" y="3134833"/>
                </a:lnTo>
                <a:lnTo>
                  <a:pt x="5429969" y="3143265"/>
                </a:lnTo>
                <a:lnTo>
                  <a:pt x="5438404" y="3143266"/>
                </a:lnTo>
                <a:cubicBezTo>
                  <a:pt x="5438405" y="3134833"/>
                  <a:pt x="5446841" y="3117961"/>
                  <a:pt x="5446840" y="3101088"/>
                </a:cubicBezTo>
                <a:cubicBezTo>
                  <a:pt x="5446840" y="3098278"/>
                  <a:pt x="5446840" y="3095466"/>
                  <a:pt x="5446838" y="3092654"/>
                </a:cubicBezTo>
                <a:cubicBezTo>
                  <a:pt x="5446841" y="3084217"/>
                  <a:pt x="5438404" y="3067347"/>
                  <a:pt x="5446840" y="3058912"/>
                </a:cubicBezTo>
                <a:lnTo>
                  <a:pt x="5446841" y="3042041"/>
                </a:lnTo>
                <a:cubicBezTo>
                  <a:pt x="5455276" y="3050475"/>
                  <a:pt x="5455275" y="3067346"/>
                  <a:pt x="5455276" y="3084216"/>
                </a:cubicBezTo>
                <a:cubicBezTo>
                  <a:pt x="5455276" y="3101088"/>
                  <a:pt x="5455276" y="3117961"/>
                  <a:pt x="5463712" y="3134833"/>
                </a:cubicBezTo>
                <a:cubicBezTo>
                  <a:pt x="5463712" y="3143265"/>
                  <a:pt x="5455276" y="3143266"/>
                  <a:pt x="5455276" y="3151703"/>
                </a:cubicBezTo>
                <a:lnTo>
                  <a:pt x="5455276" y="3168573"/>
                </a:lnTo>
                <a:cubicBezTo>
                  <a:pt x="5455276" y="3185442"/>
                  <a:pt x="5455276" y="3193880"/>
                  <a:pt x="5455273" y="3210751"/>
                </a:cubicBezTo>
                <a:lnTo>
                  <a:pt x="5446841" y="3202314"/>
                </a:lnTo>
                <a:cubicBezTo>
                  <a:pt x="5446841" y="3193880"/>
                  <a:pt x="5446841" y="3193880"/>
                  <a:pt x="5438405" y="3202316"/>
                </a:cubicBezTo>
                <a:lnTo>
                  <a:pt x="5438405" y="3210751"/>
                </a:lnTo>
                <a:lnTo>
                  <a:pt x="5438405" y="3219184"/>
                </a:lnTo>
                <a:lnTo>
                  <a:pt x="5446841" y="3227621"/>
                </a:lnTo>
                <a:lnTo>
                  <a:pt x="5446840" y="3236060"/>
                </a:lnTo>
                <a:lnTo>
                  <a:pt x="5446841" y="3244494"/>
                </a:lnTo>
                <a:cubicBezTo>
                  <a:pt x="5446841" y="3252928"/>
                  <a:pt x="5455275" y="3269801"/>
                  <a:pt x="5455276" y="3278235"/>
                </a:cubicBezTo>
                <a:cubicBezTo>
                  <a:pt x="5455276" y="3303542"/>
                  <a:pt x="5463712" y="3311978"/>
                  <a:pt x="5455276" y="3320416"/>
                </a:cubicBezTo>
                <a:cubicBezTo>
                  <a:pt x="5446841" y="3320415"/>
                  <a:pt x="5446841" y="3328851"/>
                  <a:pt x="5446841" y="3328851"/>
                </a:cubicBezTo>
                <a:cubicBezTo>
                  <a:pt x="5446841" y="3328851"/>
                  <a:pt x="5438403" y="3328851"/>
                  <a:pt x="5438403" y="3320416"/>
                </a:cubicBezTo>
                <a:cubicBezTo>
                  <a:pt x="5438405" y="3286671"/>
                  <a:pt x="5438405" y="3252930"/>
                  <a:pt x="5429968" y="3219187"/>
                </a:cubicBezTo>
                <a:lnTo>
                  <a:pt x="5429969" y="3210749"/>
                </a:lnTo>
                <a:cubicBezTo>
                  <a:pt x="5421534" y="3210749"/>
                  <a:pt x="5421534" y="3219187"/>
                  <a:pt x="5421534" y="3219187"/>
                </a:cubicBezTo>
                <a:cubicBezTo>
                  <a:pt x="5429968" y="3252929"/>
                  <a:pt x="5429968" y="3286673"/>
                  <a:pt x="5429969" y="3320416"/>
                </a:cubicBezTo>
                <a:cubicBezTo>
                  <a:pt x="5421534" y="3320416"/>
                  <a:pt x="5413097" y="3320415"/>
                  <a:pt x="5404661" y="3337285"/>
                </a:cubicBezTo>
                <a:cubicBezTo>
                  <a:pt x="5404661" y="3379464"/>
                  <a:pt x="5387791" y="3387901"/>
                  <a:pt x="5387791" y="3430080"/>
                </a:cubicBezTo>
                <a:cubicBezTo>
                  <a:pt x="5345611" y="3539744"/>
                  <a:pt x="5328741" y="3674713"/>
                  <a:pt x="5320304" y="3767504"/>
                </a:cubicBezTo>
                <a:lnTo>
                  <a:pt x="5320305" y="3775942"/>
                </a:lnTo>
                <a:lnTo>
                  <a:pt x="5320305" y="3784378"/>
                </a:lnTo>
                <a:cubicBezTo>
                  <a:pt x="5328740" y="3784378"/>
                  <a:pt x="5328740" y="3784378"/>
                  <a:pt x="5328741" y="3775940"/>
                </a:cubicBezTo>
                <a:cubicBezTo>
                  <a:pt x="5337175" y="3683147"/>
                  <a:pt x="5354047" y="3556613"/>
                  <a:pt x="5396226" y="3446949"/>
                </a:cubicBezTo>
                <a:lnTo>
                  <a:pt x="5396226" y="3455387"/>
                </a:lnTo>
                <a:cubicBezTo>
                  <a:pt x="5404661" y="3455385"/>
                  <a:pt x="5404662" y="3446951"/>
                  <a:pt x="5413098" y="3438513"/>
                </a:cubicBezTo>
                <a:lnTo>
                  <a:pt x="5413098" y="3463820"/>
                </a:lnTo>
                <a:lnTo>
                  <a:pt x="5404662" y="3463821"/>
                </a:lnTo>
                <a:lnTo>
                  <a:pt x="5404662" y="3472258"/>
                </a:lnTo>
                <a:lnTo>
                  <a:pt x="5404661" y="3480692"/>
                </a:lnTo>
                <a:lnTo>
                  <a:pt x="5413098" y="3480691"/>
                </a:lnTo>
                <a:cubicBezTo>
                  <a:pt x="5404660" y="3497563"/>
                  <a:pt x="5404662" y="3514435"/>
                  <a:pt x="5404662" y="3522869"/>
                </a:cubicBezTo>
                <a:lnTo>
                  <a:pt x="5404662" y="3539744"/>
                </a:lnTo>
                <a:cubicBezTo>
                  <a:pt x="5404662" y="3548176"/>
                  <a:pt x="5404660" y="3556614"/>
                  <a:pt x="5404662" y="3565051"/>
                </a:cubicBezTo>
                <a:lnTo>
                  <a:pt x="5404662" y="3573483"/>
                </a:lnTo>
                <a:cubicBezTo>
                  <a:pt x="5396224" y="3573485"/>
                  <a:pt x="5396224" y="3573485"/>
                  <a:pt x="5396226" y="3581921"/>
                </a:cubicBezTo>
                <a:lnTo>
                  <a:pt x="5396226" y="3598792"/>
                </a:lnTo>
                <a:lnTo>
                  <a:pt x="5404662" y="3607228"/>
                </a:lnTo>
                <a:cubicBezTo>
                  <a:pt x="5413098" y="3674713"/>
                  <a:pt x="5413098" y="3742198"/>
                  <a:pt x="5404662" y="3809683"/>
                </a:cubicBezTo>
                <a:cubicBezTo>
                  <a:pt x="5396226" y="3843426"/>
                  <a:pt x="5396226" y="3868735"/>
                  <a:pt x="5387791" y="3902475"/>
                </a:cubicBezTo>
                <a:cubicBezTo>
                  <a:pt x="5387791" y="3902475"/>
                  <a:pt x="5396226" y="3902476"/>
                  <a:pt x="5396226" y="3894042"/>
                </a:cubicBezTo>
                <a:cubicBezTo>
                  <a:pt x="5387791" y="3953090"/>
                  <a:pt x="5387791" y="4003705"/>
                  <a:pt x="5379355" y="4062754"/>
                </a:cubicBezTo>
                <a:lnTo>
                  <a:pt x="5387791" y="4071190"/>
                </a:lnTo>
                <a:cubicBezTo>
                  <a:pt x="5387790" y="4088061"/>
                  <a:pt x="5379355" y="4096495"/>
                  <a:pt x="5379355" y="4113369"/>
                </a:cubicBezTo>
                <a:cubicBezTo>
                  <a:pt x="5379355" y="4104933"/>
                  <a:pt x="5370919" y="4113368"/>
                  <a:pt x="5370919" y="4121804"/>
                </a:cubicBezTo>
                <a:cubicBezTo>
                  <a:pt x="5379355" y="4121802"/>
                  <a:pt x="5379355" y="4130239"/>
                  <a:pt x="5379355" y="4138676"/>
                </a:cubicBezTo>
                <a:cubicBezTo>
                  <a:pt x="5379355" y="4155546"/>
                  <a:pt x="5370917" y="4172417"/>
                  <a:pt x="5370918" y="4189288"/>
                </a:cubicBezTo>
                <a:cubicBezTo>
                  <a:pt x="5370918" y="4192101"/>
                  <a:pt x="5370918" y="4194913"/>
                  <a:pt x="5370916" y="4197726"/>
                </a:cubicBezTo>
                <a:cubicBezTo>
                  <a:pt x="5370918" y="4206160"/>
                  <a:pt x="5362484" y="4214597"/>
                  <a:pt x="5362483" y="4223033"/>
                </a:cubicBezTo>
                <a:lnTo>
                  <a:pt x="5362484" y="4231465"/>
                </a:lnTo>
                <a:lnTo>
                  <a:pt x="5362484" y="4239904"/>
                </a:lnTo>
                <a:cubicBezTo>
                  <a:pt x="5354048" y="4290517"/>
                  <a:pt x="5337175" y="4341131"/>
                  <a:pt x="5328741" y="4383310"/>
                </a:cubicBezTo>
                <a:cubicBezTo>
                  <a:pt x="5328741" y="4383310"/>
                  <a:pt x="5337176" y="4400179"/>
                  <a:pt x="5328741" y="4408617"/>
                </a:cubicBezTo>
                <a:cubicBezTo>
                  <a:pt x="5328742" y="4411429"/>
                  <a:pt x="5328741" y="4414241"/>
                  <a:pt x="5328743" y="4417053"/>
                </a:cubicBezTo>
                <a:cubicBezTo>
                  <a:pt x="5328741" y="4408617"/>
                  <a:pt x="5328741" y="4433924"/>
                  <a:pt x="5328743" y="4450795"/>
                </a:cubicBezTo>
                <a:cubicBezTo>
                  <a:pt x="5320305" y="4484536"/>
                  <a:pt x="5303434" y="4518279"/>
                  <a:pt x="5294997" y="4543588"/>
                </a:cubicBezTo>
                <a:cubicBezTo>
                  <a:pt x="5252819" y="4686995"/>
                  <a:pt x="5219075" y="4796658"/>
                  <a:pt x="5185332" y="4897886"/>
                </a:cubicBezTo>
                <a:lnTo>
                  <a:pt x="5185333" y="4906322"/>
                </a:lnTo>
                <a:lnTo>
                  <a:pt x="5176898" y="4914756"/>
                </a:lnTo>
                <a:cubicBezTo>
                  <a:pt x="5155808" y="4952718"/>
                  <a:pt x="5134719" y="4988568"/>
                  <a:pt x="5113630" y="5026528"/>
                </a:cubicBezTo>
                <a:lnTo>
                  <a:pt x="5057164" y="5137575"/>
                </a:lnTo>
                <a:lnTo>
                  <a:pt x="5058139" y="5135139"/>
                </a:lnTo>
                <a:cubicBezTo>
                  <a:pt x="5061961" y="5124594"/>
                  <a:pt x="5065125" y="5115105"/>
                  <a:pt x="5067233" y="5108777"/>
                </a:cubicBezTo>
                <a:cubicBezTo>
                  <a:pt x="5067233" y="5100343"/>
                  <a:pt x="5075669" y="5091906"/>
                  <a:pt x="5075669" y="5091906"/>
                </a:cubicBezTo>
                <a:cubicBezTo>
                  <a:pt x="5092540" y="5058163"/>
                  <a:pt x="5109411" y="5041293"/>
                  <a:pt x="5100977" y="5032856"/>
                </a:cubicBezTo>
                <a:cubicBezTo>
                  <a:pt x="5117847" y="5024421"/>
                  <a:pt x="5134719" y="4973806"/>
                  <a:pt x="5143155" y="4931629"/>
                </a:cubicBezTo>
                <a:cubicBezTo>
                  <a:pt x="5143154" y="4923193"/>
                  <a:pt x="5143154" y="4914755"/>
                  <a:pt x="5151590" y="4914756"/>
                </a:cubicBezTo>
                <a:cubicBezTo>
                  <a:pt x="5151590" y="4914756"/>
                  <a:pt x="5160026" y="4906320"/>
                  <a:pt x="5160025" y="4897886"/>
                </a:cubicBezTo>
                <a:lnTo>
                  <a:pt x="5151590" y="4889450"/>
                </a:lnTo>
                <a:cubicBezTo>
                  <a:pt x="5143157" y="4889451"/>
                  <a:pt x="5134719" y="4906322"/>
                  <a:pt x="5126283" y="4923193"/>
                </a:cubicBezTo>
                <a:lnTo>
                  <a:pt x="5126282" y="4931629"/>
                </a:lnTo>
                <a:cubicBezTo>
                  <a:pt x="5092539" y="4999113"/>
                  <a:pt x="5075669" y="5024420"/>
                  <a:pt x="5058797" y="5083468"/>
                </a:cubicBezTo>
                <a:lnTo>
                  <a:pt x="5058797" y="5091906"/>
                </a:lnTo>
                <a:cubicBezTo>
                  <a:pt x="5050364" y="5100343"/>
                  <a:pt x="5033490" y="5125649"/>
                  <a:pt x="5025055" y="5134082"/>
                </a:cubicBezTo>
                <a:lnTo>
                  <a:pt x="4999746" y="5184698"/>
                </a:lnTo>
                <a:cubicBezTo>
                  <a:pt x="4987093" y="5214223"/>
                  <a:pt x="4972332" y="5250076"/>
                  <a:pt x="4954406" y="5285927"/>
                </a:cubicBezTo>
                <a:lnTo>
                  <a:pt x="4900498" y="5370762"/>
                </a:lnTo>
                <a:lnTo>
                  <a:pt x="4898519" y="5361848"/>
                </a:lnTo>
                <a:cubicBezTo>
                  <a:pt x="4831032" y="5496818"/>
                  <a:pt x="4755112" y="5614916"/>
                  <a:pt x="4662316" y="5749889"/>
                </a:cubicBezTo>
                <a:lnTo>
                  <a:pt x="4653884" y="5749889"/>
                </a:lnTo>
                <a:cubicBezTo>
                  <a:pt x="4653883" y="5752701"/>
                  <a:pt x="4653884" y="5755513"/>
                  <a:pt x="4653883" y="5758325"/>
                </a:cubicBezTo>
                <a:lnTo>
                  <a:pt x="4653883" y="5766759"/>
                </a:lnTo>
                <a:cubicBezTo>
                  <a:pt x="4645447" y="5775196"/>
                  <a:pt x="4628576" y="5783632"/>
                  <a:pt x="4620140" y="5792066"/>
                </a:cubicBezTo>
                <a:cubicBezTo>
                  <a:pt x="4637009" y="5817375"/>
                  <a:pt x="4577961" y="5867989"/>
                  <a:pt x="4552653" y="5910164"/>
                </a:cubicBezTo>
                <a:cubicBezTo>
                  <a:pt x="4544219" y="5901728"/>
                  <a:pt x="4561089" y="5884859"/>
                  <a:pt x="4552654" y="5884859"/>
                </a:cubicBezTo>
                <a:cubicBezTo>
                  <a:pt x="4510474" y="5927039"/>
                  <a:pt x="4569528" y="5893295"/>
                  <a:pt x="4527347" y="5943909"/>
                </a:cubicBezTo>
                <a:cubicBezTo>
                  <a:pt x="4518910" y="5943909"/>
                  <a:pt x="4527346" y="5935473"/>
                  <a:pt x="4518911" y="5935473"/>
                </a:cubicBezTo>
                <a:cubicBezTo>
                  <a:pt x="4485167" y="5994523"/>
                  <a:pt x="4434553" y="6036702"/>
                  <a:pt x="4417681" y="6078880"/>
                </a:cubicBezTo>
                <a:cubicBezTo>
                  <a:pt x="4417681" y="6078880"/>
                  <a:pt x="4426117" y="6062009"/>
                  <a:pt x="4409247" y="6078880"/>
                </a:cubicBezTo>
                <a:cubicBezTo>
                  <a:pt x="4400810" y="6121059"/>
                  <a:pt x="4350199" y="6146366"/>
                  <a:pt x="4316454" y="6180105"/>
                </a:cubicBezTo>
                <a:cubicBezTo>
                  <a:pt x="4291147" y="6230723"/>
                  <a:pt x="4248968" y="6272900"/>
                  <a:pt x="4206789" y="6306641"/>
                </a:cubicBezTo>
                <a:cubicBezTo>
                  <a:pt x="4185699" y="6323514"/>
                  <a:pt x="4164611" y="6340386"/>
                  <a:pt x="4142466" y="6360420"/>
                </a:cubicBezTo>
                <a:lnTo>
                  <a:pt x="4080254" y="6424489"/>
                </a:lnTo>
                <a:lnTo>
                  <a:pt x="4080254" y="6416307"/>
                </a:lnTo>
                <a:cubicBezTo>
                  <a:pt x="4071817" y="6416305"/>
                  <a:pt x="4071817" y="6416305"/>
                  <a:pt x="4071818" y="6424743"/>
                </a:cubicBezTo>
                <a:lnTo>
                  <a:pt x="4063381" y="6441614"/>
                </a:lnTo>
                <a:lnTo>
                  <a:pt x="4063381" y="6433176"/>
                </a:lnTo>
                <a:cubicBezTo>
                  <a:pt x="4046510" y="6441614"/>
                  <a:pt x="4029637" y="6458484"/>
                  <a:pt x="4012767" y="6483791"/>
                </a:cubicBezTo>
                <a:lnTo>
                  <a:pt x="4012768" y="6492227"/>
                </a:lnTo>
                <a:cubicBezTo>
                  <a:pt x="4012769" y="6500664"/>
                  <a:pt x="4004330" y="6500665"/>
                  <a:pt x="4004330" y="6509098"/>
                </a:cubicBezTo>
                <a:cubicBezTo>
                  <a:pt x="4004330" y="6500665"/>
                  <a:pt x="4012768" y="6492227"/>
                  <a:pt x="4004330" y="6492227"/>
                </a:cubicBezTo>
                <a:lnTo>
                  <a:pt x="3979024" y="6517534"/>
                </a:lnTo>
                <a:lnTo>
                  <a:pt x="3979025" y="6509096"/>
                </a:lnTo>
                <a:lnTo>
                  <a:pt x="3979024" y="6500664"/>
                </a:lnTo>
                <a:lnTo>
                  <a:pt x="3970588" y="6500664"/>
                </a:lnTo>
                <a:lnTo>
                  <a:pt x="3970588" y="6517534"/>
                </a:lnTo>
                <a:cubicBezTo>
                  <a:pt x="3970588" y="6520347"/>
                  <a:pt x="3970589" y="6523159"/>
                  <a:pt x="3970590" y="6525971"/>
                </a:cubicBezTo>
                <a:lnTo>
                  <a:pt x="3962153" y="6534407"/>
                </a:lnTo>
                <a:lnTo>
                  <a:pt x="3953718" y="6534407"/>
                </a:lnTo>
                <a:lnTo>
                  <a:pt x="3945280" y="6534407"/>
                </a:lnTo>
                <a:lnTo>
                  <a:pt x="3945281" y="6542841"/>
                </a:lnTo>
                <a:lnTo>
                  <a:pt x="3945280" y="6551277"/>
                </a:lnTo>
                <a:cubicBezTo>
                  <a:pt x="3936845" y="6559714"/>
                  <a:pt x="3928411" y="6568146"/>
                  <a:pt x="3919974" y="6568148"/>
                </a:cubicBezTo>
                <a:cubicBezTo>
                  <a:pt x="3919974" y="6565337"/>
                  <a:pt x="3919975" y="6562525"/>
                  <a:pt x="3919976" y="6559714"/>
                </a:cubicBezTo>
                <a:lnTo>
                  <a:pt x="3911538" y="6568148"/>
                </a:lnTo>
                <a:lnTo>
                  <a:pt x="3903102" y="6576584"/>
                </a:lnTo>
                <a:cubicBezTo>
                  <a:pt x="3903102" y="6576584"/>
                  <a:pt x="3894667" y="6585021"/>
                  <a:pt x="3894667" y="6593455"/>
                </a:cubicBezTo>
                <a:lnTo>
                  <a:pt x="3894667" y="6585021"/>
                </a:lnTo>
                <a:cubicBezTo>
                  <a:pt x="3886231" y="6585020"/>
                  <a:pt x="3877794" y="6593455"/>
                  <a:pt x="3860924" y="6601891"/>
                </a:cubicBezTo>
                <a:cubicBezTo>
                  <a:pt x="3869358" y="6585021"/>
                  <a:pt x="3852488" y="6601889"/>
                  <a:pt x="3860924" y="6585021"/>
                </a:cubicBezTo>
                <a:lnTo>
                  <a:pt x="3827181" y="6610327"/>
                </a:lnTo>
                <a:lnTo>
                  <a:pt x="3827182" y="6601891"/>
                </a:lnTo>
                <a:lnTo>
                  <a:pt x="3835618" y="6593455"/>
                </a:lnTo>
                <a:cubicBezTo>
                  <a:pt x="3835618" y="6593455"/>
                  <a:pt x="3844051" y="6593453"/>
                  <a:pt x="3835617" y="6585021"/>
                </a:cubicBezTo>
                <a:lnTo>
                  <a:pt x="3827181" y="6593455"/>
                </a:lnTo>
                <a:lnTo>
                  <a:pt x="3818745" y="6601891"/>
                </a:lnTo>
                <a:cubicBezTo>
                  <a:pt x="3818745" y="6610327"/>
                  <a:pt x="3810311" y="6610327"/>
                  <a:pt x="3810309" y="6618762"/>
                </a:cubicBezTo>
                <a:cubicBezTo>
                  <a:pt x="3810309" y="6618762"/>
                  <a:pt x="3818745" y="6627198"/>
                  <a:pt x="3827181" y="6618762"/>
                </a:cubicBezTo>
                <a:lnTo>
                  <a:pt x="3818745" y="6627198"/>
                </a:lnTo>
                <a:cubicBezTo>
                  <a:pt x="3793437" y="6660942"/>
                  <a:pt x="3785001" y="6652506"/>
                  <a:pt x="3776566" y="6677812"/>
                </a:cubicBezTo>
                <a:cubicBezTo>
                  <a:pt x="3793437" y="6660942"/>
                  <a:pt x="3801875" y="6669377"/>
                  <a:pt x="3810308" y="6669377"/>
                </a:cubicBezTo>
                <a:cubicBezTo>
                  <a:pt x="3801875" y="6677812"/>
                  <a:pt x="3785002" y="6686248"/>
                  <a:pt x="3776566" y="6694684"/>
                </a:cubicBezTo>
                <a:lnTo>
                  <a:pt x="3751259" y="6719991"/>
                </a:lnTo>
                <a:cubicBezTo>
                  <a:pt x="3742825" y="6719991"/>
                  <a:pt x="3734388" y="6728426"/>
                  <a:pt x="3734388" y="6728426"/>
                </a:cubicBezTo>
                <a:cubicBezTo>
                  <a:pt x="3725952" y="6728426"/>
                  <a:pt x="3734388" y="6719991"/>
                  <a:pt x="3734390" y="6711555"/>
                </a:cubicBezTo>
                <a:lnTo>
                  <a:pt x="3700645" y="6745297"/>
                </a:lnTo>
                <a:lnTo>
                  <a:pt x="3692211" y="6736862"/>
                </a:lnTo>
                <a:cubicBezTo>
                  <a:pt x="3692211" y="6736862"/>
                  <a:pt x="3692209" y="6728426"/>
                  <a:pt x="3700645" y="6728426"/>
                </a:cubicBezTo>
                <a:lnTo>
                  <a:pt x="3700645" y="6719990"/>
                </a:lnTo>
                <a:lnTo>
                  <a:pt x="3692209" y="6719991"/>
                </a:lnTo>
                <a:cubicBezTo>
                  <a:pt x="3683775" y="6719991"/>
                  <a:pt x="3683775" y="6728426"/>
                  <a:pt x="3683775" y="6728426"/>
                </a:cubicBezTo>
                <a:lnTo>
                  <a:pt x="3683775" y="6736862"/>
                </a:lnTo>
                <a:cubicBezTo>
                  <a:pt x="3683775" y="6736862"/>
                  <a:pt x="3675339" y="6736862"/>
                  <a:pt x="3675338" y="6745298"/>
                </a:cubicBezTo>
                <a:lnTo>
                  <a:pt x="3666902" y="6753735"/>
                </a:lnTo>
                <a:lnTo>
                  <a:pt x="3658466" y="6753734"/>
                </a:lnTo>
                <a:lnTo>
                  <a:pt x="3658466" y="6762169"/>
                </a:lnTo>
                <a:lnTo>
                  <a:pt x="3650032" y="6762169"/>
                </a:lnTo>
                <a:cubicBezTo>
                  <a:pt x="3650031" y="6759357"/>
                  <a:pt x="3650031" y="6756546"/>
                  <a:pt x="3650030" y="6753734"/>
                </a:cubicBezTo>
                <a:lnTo>
                  <a:pt x="3658466" y="6736862"/>
                </a:lnTo>
                <a:cubicBezTo>
                  <a:pt x="3666902" y="6728426"/>
                  <a:pt x="3675341" y="6728426"/>
                  <a:pt x="3675338" y="6719991"/>
                </a:cubicBezTo>
                <a:lnTo>
                  <a:pt x="3666902" y="6719989"/>
                </a:lnTo>
                <a:cubicBezTo>
                  <a:pt x="3658465" y="6719991"/>
                  <a:pt x="3658466" y="6728426"/>
                  <a:pt x="3658466" y="6728426"/>
                </a:cubicBezTo>
                <a:cubicBezTo>
                  <a:pt x="3641596" y="6736862"/>
                  <a:pt x="3641596" y="6745298"/>
                  <a:pt x="3633159" y="6753734"/>
                </a:cubicBezTo>
                <a:lnTo>
                  <a:pt x="3633159" y="6762169"/>
                </a:lnTo>
                <a:cubicBezTo>
                  <a:pt x="3624723" y="6779039"/>
                  <a:pt x="3616289" y="6779041"/>
                  <a:pt x="3616289" y="6787476"/>
                </a:cubicBezTo>
                <a:cubicBezTo>
                  <a:pt x="3599417" y="6800129"/>
                  <a:pt x="3580437" y="6812782"/>
                  <a:pt x="3561456" y="6826490"/>
                </a:cubicBezTo>
                <a:lnTo>
                  <a:pt x="352334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92797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53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0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9254204-7576-4E7F-BCC2-47087CDF8998}"/>
              </a:ext>
            </a:extLst>
          </p:cNvPr>
          <p:cNvSpPr/>
          <p:nvPr/>
        </p:nvSpPr>
        <p:spPr>
          <a:xfrm rot="1200000">
            <a:off x="-311854" y="-189268"/>
            <a:ext cx="714157" cy="2226584"/>
          </a:xfrm>
          <a:custGeom>
            <a:avLst/>
            <a:gdLst>
              <a:gd name="connsiteX0" fmla="*/ 622717 w 714157"/>
              <a:gd name="connsiteY0" fmla="*/ 33281 h 2226584"/>
              <a:gd name="connsiteX1" fmla="*/ 714157 w 714157"/>
              <a:gd name="connsiteY1" fmla="*/ 0 h 2226584"/>
              <a:gd name="connsiteX2" fmla="*/ 714157 w 714157"/>
              <a:gd name="connsiteY2" fmla="*/ 2226584 h 2226584"/>
              <a:gd name="connsiteX3" fmla="*/ 622717 w 714157"/>
              <a:gd name="connsiteY3" fmla="*/ 1975355 h 2226584"/>
              <a:gd name="connsiteX4" fmla="*/ 329492 w 714157"/>
              <a:gd name="connsiteY4" fmla="*/ 140006 h 2226584"/>
              <a:gd name="connsiteX5" fmla="*/ 329492 w 714157"/>
              <a:gd name="connsiteY5" fmla="*/ 1169726 h 2226584"/>
              <a:gd name="connsiteX6" fmla="*/ 238052 w 714157"/>
              <a:gd name="connsiteY6" fmla="*/ 918496 h 2226584"/>
              <a:gd name="connsiteX7" fmla="*/ 238052 w 714157"/>
              <a:gd name="connsiteY7" fmla="*/ 173288 h 2226584"/>
              <a:gd name="connsiteX8" fmla="*/ 567544 w 714157"/>
              <a:gd name="connsiteY8" fmla="*/ 53362 h 2226584"/>
              <a:gd name="connsiteX9" fmla="*/ 567544 w 714157"/>
              <a:gd name="connsiteY9" fmla="*/ 1823768 h 2226584"/>
              <a:gd name="connsiteX10" fmla="*/ 384664 w 714157"/>
              <a:gd name="connsiteY10" fmla="*/ 1321310 h 2226584"/>
              <a:gd name="connsiteX11" fmla="*/ 384664 w 714157"/>
              <a:gd name="connsiteY11" fmla="*/ 119925 h 2226584"/>
              <a:gd name="connsiteX12" fmla="*/ 0 w 714157"/>
              <a:gd name="connsiteY12" fmla="*/ 259931 h 2226584"/>
              <a:gd name="connsiteX13" fmla="*/ 182880 w 714157"/>
              <a:gd name="connsiteY13" fmla="*/ 193369 h 2226584"/>
              <a:gd name="connsiteX14" fmla="*/ 182880 w 714157"/>
              <a:gd name="connsiteY14" fmla="*/ 766913 h 2226584"/>
              <a:gd name="connsiteX15" fmla="*/ 0 w 714157"/>
              <a:gd name="connsiteY15" fmla="*/ 264454 h 2226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14157" h="2226584">
                <a:moveTo>
                  <a:pt x="622717" y="33281"/>
                </a:moveTo>
                <a:lnTo>
                  <a:pt x="714157" y="0"/>
                </a:lnTo>
                <a:lnTo>
                  <a:pt x="714157" y="2226584"/>
                </a:lnTo>
                <a:lnTo>
                  <a:pt x="622717" y="1975355"/>
                </a:lnTo>
                <a:close/>
                <a:moveTo>
                  <a:pt x="329492" y="140006"/>
                </a:moveTo>
                <a:lnTo>
                  <a:pt x="329492" y="1169726"/>
                </a:lnTo>
                <a:lnTo>
                  <a:pt x="238052" y="918496"/>
                </a:lnTo>
                <a:lnTo>
                  <a:pt x="238052" y="173288"/>
                </a:lnTo>
                <a:close/>
                <a:moveTo>
                  <a:pt x="567544" y="53362"/>
                </a:moveTo>
                <a:lnTo>
                  <a:pt x="567544" y="1823768"/>
                </a:lnTo>
                <a:lnTo>
                  <a:pt x="384664" y="1321310"/>
                </a:lnTo>
                <a:lnTo>
                  <a:pt x="384664" y="119925"/>
                </a:lnTo>
                <a:close/>
                <a:moveTo>
                  <a:pt x="0" y="259931"/>
                </a:moveTo>
                <a:lnTo>
                  <a:pt x="182880" y="193369"/>
                </a:lnTo>
                <a:lnTo>
                  <a:pt x="182880" y="766913"/>
                </a:lnTo>
                <a:lnTo>
                  <a:pt x="0" y="26445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310287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444163C-3BE8-445F-BF4D-6FF683F7A99F}"/>
              </a:ext>
            </a:extLst>
          </p:cNvPr>
          <p:cNvGrpSpPr/>
          <p:nvPr userDrawn="1"/>
        </p:nvGrpSpPr>
        <p:grpSpPr>
          <a:xfrm>
            <a:off x="0" y="5030641"/>
            <a:ext cx="11784650" cy="1581249"/>
            <a:chOff x="0" y="5030641"/>
            <a:chExt cx="11784650" cy="158124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C382616-4BAD-46F2-A9B1-3719C195BD07}"/>
                </a:ext>
              </a:extLst>
            </p:cNvPr>
            <p:cNvGrpSpPr/>
            <p:nvPr/>
          </p:nvGrpSpPr>
          <p:grpSpPr>
            <a:xfrm>
              <a:off x="10972494" y="5030641"/>
              <a:ext cx="812156" cy="1343445"/>
              <a:chOff x="10042059" y="85076"/>
              <a:chExt cx="1867634" cy="3089387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F57692B-CB59-4909-9EE5-9842EC389960}"/>
                  </a:ext>
                </a:extLst>
              </p:cNvPr>
              <p:cNvSpPr/>
              <p:nvPr/>
            </p:nvSpPr>
            <p:spPr>
              <a:xfrm rot="16200000" flipH="1">
                <a:off x="9851011" y="276124"/>
                <a:ext cx="2249729" cy="1867634"/>
              </a:xfrm>
              <a:custGeom>
                <a:avLst/>
                <a:gdLst>
                  <a:gd name="connsiteX0" fmla="*/ 2234976 w 2254431"/>
                  <a:gd name="connsiteY0" fmla="*/ 1132618 h 1867634"/>
                  <a:gd name="connsiteX1" fmla="*/ 2236496 w 2254431"/>
                  <a:gd name="connsiteY1" fmla="*/ 1135418 h 1867634"/>
                  <a:gd name="connsiteX2" fmla="*/ 2234976 w 2254431"/>
                  <a:gd name="connsiteY2" fmla="*/ 1140552 h 1867634"/>
                  <a:gd name="connsiteX3" fmla="*/ 2234976 w 2254431"/>
                  <a:gd name="connsiteY3" fmla="*/ 710150 h 1867634"/>
                  <a:gd name="connsiteX4" fmla="*/ 2240336 w 2254431"/>
                  <a:gd name="connsiteY4" fmla="*/ 727150 h 1867634"/>
                  <a:gd name="connsiteX5" fmla="*/ 2234976 w 2254431"/>
                  <a:gd name="connsiteY5" fmla="*/ 737448 h 1867634"/>
                  <a:gd name="connsiteX6" fmla="*/ 1734909 w 2254431"/>
                  <a:gd name="connsiteY6" fmla="*/ 1232300 h 1867634"/>
                  <a:gd name="connsiteX7" fmla="*/ 1781182 w 2254431"/>
                  <a:gd name="connsiteY7" fmla="*/ 1232300 h 1867634"/>
                  <a:gd name="connsiteX8" fmla="*/ 1734909 w 2254431"/>
                  <a:gd name="connsiteY8" fmla="*/ 1237163 h 1867634"/>
                  <a:gd name="connsiteX9" fmla="*/ 1734908 w 2254431"/>
                  <a:gd name="connsiteY9" fmla="*/ 633988 h 1867634"/>
                  <a:gd name="connsiteX10" fmla="*/ 2124749 w 2254431"/>
                  <a:gd name="connsiteY10" fmla="*/ 668096 h 1867634"/>
                  <a:gd name="connsiteX11" fmla="*/ 1734908 w 2254431"/>
                  <a:gd name="connsiteY11" fmla="*/ 668096 h 1867634"/>
                  <a:gd name="connsiteX12" fmla="*/ 0 w 2254431"/>
                  <a:gd name="connsiteY12" fmla="*/ 933818 h 1867634"/>
                  <a:gd name="connsiteX13" fmla="*/ 273507 w 2254431"/>
                  <a:gd name="connsiteY13" fmla="*/ 1594126 h 1867634"/>
                  <a:gd name="connsiteX14" fmla="*/ 1594123 w 2254431"/>
                  <a:gd name="connsiteY14" fmla="*/ 1594126 h 1867634"/>
                  <a:gd name="connsiteX15" fmla="*/ 1818102 w 2254431"/>
                  <a:gd name="connsiteY15" fmla="*/ 1370146 h 1867634"/>
                  <a:gd name="connsiteX16" fmla="*/ 2067929 w 2254431"/>
                  <a:gd name="connsiteY16" fmla="*/ 1370150 h 1867634"/>
                  <a:gd name="connsiteX17" fmla="*/ 2249729 w 2254431"/>
                  <a:gd name="connsiteY17" fmla="*/ 1188348 h 1867634"/>
                  <a:gd name="connsiteX18" fmla="*/ 2249729 w 2254431"/>
                  <a:gd name="connsiteY18" fmla="*/ 938520 h 1867634"/>
                  <a:gd name="connsiteX19" fmla="*/ 2254431 w 2254431"/>
                  <a:gd name="connsiteY19" fmla="*/ 933818 h 1867634"/>
                  <a:gd name="connsiteX20" fmla="*/ 2249729 w 2254431"/>
                  <a:gd name="connsiteY20" fmla="*/ 929116 h 1867634"/>
                  <a:gd name="connsiteX21" fmla="*/ 2249729 w 2254431"/>
                  <a:gd name="connsiteY21" fmla="*/ 679292 h 1867634"/>
                  <a:gd name="connsiteX22" fmla="*/ 2067926 w 2254431"/>
                  <a:gd name="connsiteY22" fmla="*/ 497490 h 1867634"/>
                  <a:gd name="connsiteX23" fmla="*/ 1818099 w 2254431"/>
                  <a:gd name="connsiteY23" fmla="*/ 497490 h 1867634"/>
                  <a:gd name="connsiteX24" fmla="*/ 1594123 w 2254431"/>
                  <a:gd name="connsiteY24" fmla="*/ 273510 h 1867634"/>
                  <a:gd name="connsiteX25" fmla="*/ 273507 w 2254431"/>
                  <a:gd name="connsiteY25" fmla="*/ 273510 h 1867634"/>
                  <a:gd name="connsiteX26" fmla="*/ 0 w 2254431"/>
                  <a:gd name="connsiteY26" fmla="*/ 933818 h 1867634"/>
                  <a:gd name="connsiteX0" fmla="*/ 2234976 w 2254431"/>
                  <a:gd name="connsiteY0" fmla="*/ 1132618 h 1867634"/>
                  <a:gd name="connsiteX1" fmla="*/ 2236496 w 2254431"/>
                  <a:gd name="connsiteY1" fmla="*/ 1135418 h 1867634"/>
                  <a:gd name="connsiteX2" fmla="*/ 2234976 w 2254431"/>
                  <a:gd name="connsiteY2" fmla="*/ 1140552 h 1867634"/>
                  <a:gd name="connsiteX3" fmla="*/ 2234976 w 2254431"/>
                  <a:gd name="connsiteY3" fmla="*/ 1132618 h 1867634"/>
                  <a:gd name="connsiteX4" fmla="*/ 2234976 w 2254431"/>
                  <a:gd name="connsiteY4" fmla="*/ 710150 h 1867634"/>
                  <a:gd name="connsiteX5" fmla="*/ 2240336 w 2254431"/>
                  <a:gd name="connsiteY5" fmla="*/ 727150 h 1867634"/>
                  <a:gd name="connsiteX6" fmla="*/ 2234976 w 2254431"/>
                  <a:gd name="connsiteY6" fmla="*/ 737448 h 1867634"/>
                  <a:gd name="connsiteX7" fmla="*/ 2234976 w 2254431"/>
                  <a:gd name="connsiteY7" fmla="*/ 710150 h 1867634"/>
                  <a:gd name="connsiteX8" fmla="*/ 1734909 w 2254431"/>
                  <a:gd name="connsiteY8" fmla="*/ 1232300 h 1867634"/>
                  <a:gd name="connsiteX9" fmla="*/ 1781182 w 2254431"/>
                  <a:gd name="connsiteY9" fmla="*/ 1232300 h 1867634"/>
                  <a:gd name="connsiteX10" fmla="*/ 1734909 w 2254431"/>
                  <a:gd name="connsiteY10" fmla="*/ 1237163 h 1867634"/>
                  <a:gd name="connsiteX11" fmla="*/ 1734909 w 2254431"/>
                  <a:gd name="connsiteY11" fmla="*/ 1232300 h 1867634"/>
                  <a:gd name="connsiteX12" fmla="*/ 1734908 w 2254431"/>
                  <a:gd name="connsiteY12" fmla="*/ 668096 h 1867634"/>
                  <a:gd name="connsiteX13" fmla="*/ 2124749 w 2254431"/>
                  <a:gd name="connsiteY13" fmla="*/ 668096 h 1867634"/>
                  <a:gd name="connsiteX14" fmla="*/ 1734908 w 2254431"/>
                  <a:gd name="connsiteY14" fmla="*/ 668096 h 1867634"/>
                  <a:gd name="connsiteX15" fmla="*/ 0 w 2254431"/>
                  <a:gd name="connsiteY15" fmla="*/ 933818 h 1867634"/>
                  <a:gd name="connsiteX16" fmla="*/ 273507 w 2254431"/>
                  <a:gd name="connsiteY16" fmla="*/ 1594126 h 1867634"/>
                  <a:gd name="connsiteX17" fmla="*/ 1594123 w 2254431"/>
                  <a:gd name="connsiteY17" fmla="*/ 1594126 h 1867634"/>
                  <a:gd name="connsiteX18" fmla="*/ 1818102 w 2254431"/>
                  <a:gd name="connsiteY18" fmla="*/ 1370146 h 1867634"/>
                  <a:gd name="connsiteX19" fmla="*/ 2067929 w 2254431"/>
                  <a:gd name="connsiteY19" fmla="*/ 1370150 h 1867634"/>
                  <a:gd name="connsiteX20" fmla="*/ 2249729 w 2254431"/>
                  <a:gd name="connsiteY20" fmla="*/ 1188348 h 1867634"/>
                  <a:gd name="connsiteX21" fmla="*/ 2249729 w 2254431"/>
                  <a:gd name="connsiteY21" fmla="*/ 938520 h 1867634"/>
                  <a:gd name="connsiteX22" fmla="*/ 2254431 w 2254431"/>
                  <a:gd name="connsiteY22" fmla="*/ 933818 h 1867634"/>
                  <a:gd name="connsiteX23" fmla="*/ 2249729 w 2254431"/>
                  <a:gd name="connsiteY23" fmla="*/ 929116 h 1867634"/>
                  <a:gd name="connsiteX24" fmla="*/ 2249729 w 2254431"/>
                  <a:gd name="connsiteY24" fmla="*/ 679292 h 1867634"/>
                  <a:gd name="connsiteX25" fmla="*/ 2067926 w 2254431"/>
                  <a:gd name="connsiteY25" fmla="*/ 497490 h 1867634"/>
                  <a:gd name="connsiteX26" fmla="*/ 1818099 w 2254431"/>
                  <a:gd name="connsiteY26" fmla="*/ 497490 h 1867634"/>
                  <a:gd name="connsiteX27" fmla="*/ 1594123 w 2254431"/>
                  <a:gd name="connsiteY27" fmla="*/ 273510 h 1867634"/>
                  <a:gd name="connsiteX28" fmla="*/ 273507 w 2254431"/>
                  <a:gd name="connsiteY28" fmla="*/ 273510 h 1867634"/>
                  <a:gd name="connsiteX29" fmla="*/ 0 w 2254431"/>
                  <a:gd name="connsiteY29" fmla="*/ 933818 h 1867634"/>
                  <a:gd name="connsiteX0" fmla="*/ 2234976 w 2254431"/>
                  <a:gd name="connsiteY0" fmla="*/ 1132618 h 1867634"/>
                  <a:gd name="connsiteX1" fmla="*/ 2236496 w 2254431"/>
                  <a:gd name="connsiteY1" fmla="*/ 1135418 h 1867634"/>
                  <a:gd name="connsiteX2" fmla="*/ 2234976 w 2254431"/>
                  <a:gd name="connsiteY2" fmla="*/ 1140552 h 1867634"/>
                  <a:gd name="connsiteX3" fmla="*/ 2234976 w 2254431"/>
                  <a:gd name="connsiteY3" fmla="*/ 1132618 h 1867634"/>
                  <a:gd name="connsiteX4" fmla="*/ 2234976 w 2254431"/>
                  <a:gd name="connsiteY4" fmla="*/ 710150 h 1867634"/>
                  <a:gd name="connsiteX5" fmla="*/ 2240336 w 2254431"/>
                  <a:gd name="connsiteY5" fmla="*/ 727150 h 1867634"/>
                  <a:gd name="connsiteX6" fmla="*/ 2234976 w 2254431"/>
                  <a:gd name="connsiteY6" fmla="*/ 737448 h 1867634"/>
                  <a:gd name="connsiteX7" fmla="*/ 2234976 w 2254431"/>
                  <a:gd name="connsiteY7" fmla="*/ 710150 h 1867634"/>
                  <a:gd name="connsiteX8" fmla="*/ 1734909 w 2254431"/>
                  <a:gd name="connsiteY8" fmla="*/ 1232300 h 1867634"/>
                  <a:gd name="connsiteX9" fmla="*/ 1781182 w 2254431"/>
                  <a:gd name="connsiteY9" fmla="*/ 1232300 h 1867634"/>
                  <a:gd name="connsiteX10" fmla="*/ 1734909 w 2254431"/>
                  <a:gd name="connsiteY10" fmla="*/ 1237163 h 1867634"/>
                  <a:gd name="connsiteX11" fmla="*/ 1734909 w 2254431"/>
                  <a:gd name="connsiteY11" fmla="*/ 1232300 h 1867634"/>
                  <a:gd name="connsiteX12" fmla="*/ 0 w 2254431"/>
                  <a:gd name="connsiteY12" fmla="*/ 933818 h 1867634"/>
                  <a:gd name="connsiteX13" fmla="*/ 273507 w 2254431"/>
                  <a:gd name="connsiteY13" fmla="*/ 1594126 h 1867634"/>
                  <a:gd name="connsiteX14" fmla="*/ 1594123 w 2254431"/>
                  <a:gd name="connsiteY14" fmla="*/ 1594126 h 1867634"/>
                  <a:gd name="connsiteX15" fmla="*/ 1818102 w 2254431"/>
                  <a:gd name="connsiteY15" fmla="*/ 1370146 h 1867634"/>
                  <a:gd name="connsiteX16" fmla="*/ 2067929 w 2254431"/>
                  <a:gd name="connsiteY16" fmla="*/ 1370150 h 1867634"/>
                  <a:gd name="connsiteX17" fmla="*/ 2249729 w 2254431"/>
                  <a:gd name="connsiteY17" fmla="*/ 1188348 h 1867634"/>
                  <a:gd name="connsiteX18" fmla="*/ 2249729 w 2254431"/>
                  <a:gd name="connsiteY18" fmla="*/ 938520 h 1867634"/>
                  <a:gd name="connsiteX19" fmla="*/ 2254431 w 2254431"/>
                  <a:gd name="connsiteY19" fmla="*/ 933818 h 1867634"/>
                  <a:gd name="connsiteX20" fmla="*/ 2249729 w 2254431"/>
                  <a:gd name="connsiteY20" fmla="*/ 929116 h 1867634"/>
                  <a:gd name="connsiteX21" fmla="*/ 2249729 w 2254431"/>
                  <a:gd name="connsiteY21" fmla="*/ 679292 h 1867634"/>
                  <a:gd name="connsiteX22" fmla="*/ 2067926 w 2254431"/>
                  <a:gd name="connsiteY22" fmla="*/ 497490 h 1867634"/>
                  <a:gd name="connsiteX23" fmla="*/ 1818099 w 2254431"/>
                  <a:gd name="connsiteY23" fmla="*/ 497490 h 1867634"/>
                  <a:gd name="connsiteX24" fmla="*/ 1594123 w 2254431"/>
                  <a:gd name="connsiteY24" fmla="*/ 273510 h 1867634"/>
                  <a:gd name="connsiteX25" fmla="*/ 273507 w 2254431"/>
                  <a:gd name="connsiteY25" fmla="*/ 273510 h 1867634"/>
                  <a:gd name="connsiteX26" fmla="*/ 0 w 2254431"/>
                  <a:gd name="connsiteY26" fmla="*/ 933818 h 1867634"/>
                  <a:gd name="connsiteX0" fmla="*/ 2234976 w 2254431"/>
                  <a:gd name="connsiteY0" fmla="*/ 1132618 h 1867634"/>
                  <a:gd name="connsiteX1" fmla="*/ 2236496 w 2254431"/>
                  <a:gd name="connsiteY1" fmla="*/ 1135418 h 1867634"/>
                  <a:gd name="connsiteX2" fmla="*/ 2234976 w 2254431"/>
                  <a:gd name="connsiteY2" fmla="*/ 1140552 h 1867634"/>
                  <a:gd name="connsiteX3" fmla="*/ 2234976 w 2254431"/>
                  <a:gd name="connsiteY3" fmla="*/ 1132618 h 1867634"/>
                  <a:gd name="connsiteX4" fmla="*/ 2234976 w 2254431"/>
                  <a:gd name="connsiteY4" fmla="*/ 710150 h 1867634"/>
                  <a:gd name="connsiteX5" fmla="*/ 2240336 w 2254431"/>
                  <a:gd name="connsiteY5" fmla="*/ 727150 h 1867634"/>
                  <a:gd name="connsiteX6" fmla="*/ 2234976 w 2254431"/>
                  <a:gd name="connsiteY6" fmla="*/ 737448 h 1867634"/>
                  <a:gd name="connsiteX7" fmla="*/ 2234976 w 2254431"/>
                  <a:gd name="connsiteY7" fmla="*/ 710150 h 1867634"/>
                  <a:gd name="connsiteX8" fmla="*/ 1734909 w 2254431"/>
                  <a:gd name="connsiteY8" fmla="*/ 1237163 h 1867634"/>
                  <a:gd name="connsiteX9" fmla="*/ 1781182 w 2254431"/>
                  <a:gd name="connsiteY9" fmla="*/ 1232300 h 1867634"/>
                  <a:gd name="connsiteX10" fmla="*/ 1734909 w 2254431"/>
                  <a:gd name="connsiteY10" fmla="*/ 1237163 h 1867634"/>
                  <a:gd name="connsiteX11" fmla="*/ 0 w 2254431"/>
                  <a:gd name="connsiteY11" fmla="*/ 933818 h 1867634"/>
                  <a:gd name="connsiteX12" fmla="*/ 273507 w 2254431"/>
                  <a:gd name="connsiteY12" fmla="*/ 1594126 h 1867634"/>
                  <a:gd name="connsiteX13" fmla="*/ 1594123 w 2254431"/>
                  <a:gd name="connsiteY13" fmla="*/ 1594126 h 1867634"/>
                  <a:gd name="connsiteX14" fmla="*/ 1818102 w 2254431"/>
                  <a:gd name="connsiteY14" fmla="*/ 1370146 h 1867634"/>
                  <a:gd name="connsiteX15" fmla="*/ 2067929 w 2254431"/>
                  <a:gd name="connsiteY15" fmla="*/ 1370150 h 1867634"/>
                  <a:gd name="connsiteX16" fmla="*/ 2249729 w 2254431"/>
                  <a:gd name="connsiteY16" fmla="*/ 1188348 h 1867634"/>
                  <a:gd name="connsiteX17" fmla="*/ 2249729 w 2254431"/>
                  <a:gd name="connsiteY17" fmla="*/ 938520 h 1867634"/>
                  <a:gd name="connsiteX18" fmla="*/ 2254431 w 2254431"/>
                  <a:gd name="connsiteY18" fmla="*/ 933818 h 1867634"/>
                  <a:gd name="connsiteX19" fmla="*/ 2249729 w 2254431"/>
                  <a:gd name="connsiteY19" fmla="*/ 929116 h 1867634"/>
                  <a:gd name="connsiteX20" fmla="*/ 2249729 w 2254431"/>
                  <a:gd name="connsiteY20" fmla="*/ 679292 h 1867634"/>
                  <a:gd name="connsiteX21" fmla="*/ 2067926 w 2254431"/>
                  <a:gd name="connsiteY21" fmla="*/ 497490 h 1867634"/>
                  <a:gd name="connsiteX22" fmla="*/ 1818099 w 2254431"/>
                  <a:gd name="connsiteY22" fmla="*/ 497490 h 1867634"/>
                  <a:gd name="connsiteX23" fmla="*/ 1594123 w 2254431"/>
                  <a:gd name="connsiteY23" fmla="*/ 273510 h 1867634"/>
                  <a:gd name="connsiteX24" fmla="*/ 273507 w 2254431"/>
                  <a:gd name="connsiteY24" fmla="*/ 273510 h 1867634"/>
                  <a:gd name="connsiteX25" fmla="*/ 0 w 2254431"/>
                  <a:gd name="connsiteY25" fmla="*/ 933818 h 1867634"/>
                  <a:gd name="connsiteX0" fmla="*/ 2234976 w 2254431"/>
                  <a:gd name="connsiteY0" fmla="*/ 1132618 h 1867634"/>
                  <a:gd name="connsiteX1" fmla="*/ 2236496 w 2254431"/>
                  <a:gd name="connsiteY1" fmla="*/ 1135418 h 1867634"/>
                  <a:gd name="connsiteX2" fmla="*/ 2234976 w 2254431"/>
                  <a:gd name="connsiteY2" fmla="*/ 1140552 h 1867634"/>
                  <a:gd name="connsiteX3" fmla="*/ 2234976 w 2254431"/>
                  <a:gd name="connsiteY3" fmla="*/ 1132618 h 1867634"/>
                  <a:gd name="connsiteX4" fmla="*/ 2234976 w 2254431"/>
                  <a:gd name="connsiteY4" fmla="*/ 710150 h 1867634"/>
                  <a:gd name="connsiteX5" fmla="*/ 2240336 w 2254431"/>
                  <a:gd name="connsiteY5" fmla="*/ 727150 h 1867634"/>
                  <a:gd name="connsiteX6" fmla="*/ 2234976 w 2254431"/>
                  <a:gd name="connsiteY6" fmla="*/ 737448 h 1867634"/>
                  <a:gd name="connsiteX7" fmla="*/ 2234976 w 2254431"/>
                  <a:gd name="connsiteY7" fmla="*/ 710150 h 1867634"/>
                  <a:gd name="connsiteX8" fmla="*/ 0 w 2254431"/>
                  <a:gd name="connsiteY8" fmla="*/ 933818 h 1867634"/>
                  <a:gd name="connsiteX9" fmla="*/ 273507 w 2254431"/>
                  <a:gd name="connsiteY9" fmla="*/ 1594126 h 1867634"/>
                  <a:gd name="connsiteX10" fmla="*/ 1594123 w 2254431"/>
                  <a:gd name="connsiteY10" fmla="*/ 1594126 h 1867634"/>
                  <a:gd name="connsiteX11" fmla="*/ 1818102 w 2254431"/>
                  <a:gd name="connsiteY11" fmla="*/ 1370146 h 1867634"/>
                  <a:gd name="connsiteX12" fmla="*/ 2067929 w 2254431"/>
                  <a:gd name="connsiteY12" fmla="*/ 1370150 h 1867634"/>
                  <a:gd name="connsiteX13" fmla="*/ 2249729 w 2254431"/>
                  <a:gd name="connsiteY13" fmla="*/ 1188348 h 1867634"/>
                  <a:gd name="connsiteX14" fmla="*/ 2249729 w 2254431"/>
                  <a:gd name="connsiteY14" fmla="*/ 938520 h 1867634"/>
                  <a:gd name="connsiteX15" fmla="*/ 2254431 w 2254431"/>
                  <a:gd name="connsiteY15" fmla="*/ 933818 h 1867634"/>
                  <a:gd name="connsiteX16" fmla="*/ 2249729 w 2254431"/>
                  <a:gd name="connsiteY16" fmla="*/ 929116 h 1867634"/>
                  <a:gd name="connsiteX17" fmla="*/ 2249729 w 2254431"/>
                  <a:gd name="connsiteY17" fmla="*/ 679292 h 1867634"/>
                  <a:gd name="connsiteX18" fmla="*/ 2067926 w 2254431"/>
                  <a:gd name="connsiteY18" fmla="*/ 497490 h 1867634"/>
                  <a:gd name="connsiteX19" fmla="*/ 1818099 w 2254431"/>
                  <a:gd name="connsiteY19" fmla="*/ 497490 h 1867634"/>
                  <a:gd name="connsiteX20" fmla="*/ 1594123 w 2254431"/>
                  <a:gd name="connsiteY20" fmla="*/ 273510 h 1867634"/>
                  <a:gd name="connsiteX21" fmla="*/ 273507 w 2254431"/>
                  <a:gd name="connsiteY21" fmla="*/ 273510 h 1867634"/>
                  <a:gd name="connsiteX22" fmla="*/ 0 w 2254431"/>
                  <a:gd name="connsiteY22" fmla="*/ 933818 h 1867634"/>
                  <a:gd name="connsiteX0" fmla="*/ 2234976 w 2254431"/>
                  <a:gd name="connsiteY0" fmla="*/ 1140552 h 1867634"/>
                  <a:gd name="connsiteX1" fmla="*/ 2236496 w 2254431"/>
                  <a:gd name="connsiteY1" fmla="*/ 1135418 h 1867634"/>
                  <a:gd name="connsiteX2" fmla="*/ 2234976 w 2254431"/>
                  <a:gd name="connsiteY2" fmla="*/ 1140552 h 1867634"/>
                  <a:gd name="connsiteX3" fmla="*/ 2234976 w 2254431"/>
                  <a:gd name="connsiteY3" fmla="*/ 710150 h 1867634"/>
                  <a:gd name="connsiteX4" fmla="*/ 2240336 w 2254431"/>
                  <a:gd name="connsiteY4" fmla="*/ 727150 h 1867634"/>
                  <a:gd name="connsiteX5" fmla="*/ 2234976 w 2254431"/>
                  <a:gd name="connsiteY5" fmla="*/ 737448 h 1867634"/>
                  <a:gd name="connsiteX6" fmla="*/ 2234976 w 2254431"/>
                  <a:gd name="connsiteY6" fmla="*/ 710150 h 1867634"/>
                  <a:gd name="connsiteX7" fmla="*/ 0 w 2254431"/>
                  <a:gd name="connsiteY7" fmla="*/ 933818 h 1867634"/>
                  <a:gd name="connsiteX8" fmla="*/ 273507 w 2254431"/>
                  <a:gd name="connsiteY8" fmla="*/ 1594126 h 1867634"/>
                  <a:gd name="connsiteX9" fmla="*/ 1594123 w 2254431"/>
                  <a:gd name="connsiteY9" fmla="*/ 1594126 h 1867634"/>
                  <a:gd name="connsiteX10" fmla="*/ 1818102 w 2254431"/>
                  <a:gd name="connsiteY10" fmla="*/ 1370146 h 1867634"/>
                  <a:gd name="connsiteX11" fmla="*/ 2067929 w 2254431"/>
                  <a:gd name="connsiteY11" fmla="*/ 1370150 h 1867634"/>
                  <a:gd name="connsiteX12" fmla="*/ 2249729 w 2254431"/>
                  <a:gd name="connsiteY12" fmla="*/ 1188348 h 1867634"/>
                  <a:gd name="connsiteX13" fmla="*/ 2249729 w 2254431"/>
                  <a:gd name="connsiteY13" fmla="*/ 938520 h 1867634"/>
                  <a:gd name="connsiteX14" fmla="*/ 2254431 w 2254431"/>
                  <a:gd name="connsiteY14" fmla="*/ 933818 h 1867634"/>
                  <a:gd name="connsiteX15" fmla="*/ 2249729 w 2254431"/>
                  <a:gd name="connsiteY15" fmla="*/ 929116 h 1867634"/>
                  <a:gd name="connsiteX16" fmla="*/ 2249729 w 2254431"/>
                  <a:gd name="connsiteY16" fmla="*/ 679292 h 1867634"/>
                  <a:gd name="connsiteX17" fmla="*/ 2067926 w 2254431"/>
                  <a:gd name="connsiteY17" fmla="*/ 497490 h 1867634"/>
                  <a:gd name="connsiteX18" fmla="*/ 1818099 w 2254431"/>
                  <a:gd name="connsiteY18" fmla="*/ 497490 h 1867634"/>
                  <a:gd name="connsiteX19" fmla="*/ 1594123 w 2254431"/>
                  <a:gd name="connsiteY19" fmla="*/ 273510 h 1867634"/>
                  <a:gd name="connsiteX20" fmla="*/ 273507 w 2254431"/>
                  <a:gd name="connsiteY20" fmla="*/ 273510 h 1867634"/>
                  <a:gd name="connsiteX21" fmla="*/ 0 w 2254431"/>
                  <a:gd name="connsiteY21" fmla="*/ 933818 h 1867634"/>
                  <a:gd name="connsiteX0" fmla="*/ 2234976 w 2254431"/>
                  <a:gd name="connsiteY0" fmla="*/ 710150 h 1867634"/>
                  <a:gd name="connsiteX1" fmla="*/ 2240336 w 2254431"/>
                  <a:gd name="connsiteY1" fmla="*/ 727150 h 1867634"/>
                  <a:gd name="connsiteX2" fmla="*/ 2234976 w 2254431"/>
                  <a:gd name="connsiteY2" fmla="*/ 737448 h 1867634"/>
                  <a:gd name="connsiteX3" fmla="*/ 2234976 w 2254431"/>
                  <a:gd name="connsiteY3" fmla="*/ 710150 h 1867634"/>
                  <a:gd name="connsiteX4" fmla="*/ 0 w 2254431"/>
                  <a:gd name="connsiteY4" fmla="*/ 933818 h 1867634"/>
                  <a:gd name="connsiteX5" fmla="*/ 273507 w 2254431"/>
                  <a:gd name="connsiteY5" fmla="*/ 1594126 h 1867634"/>
                  <a:gd name="connsiteX6" fmla="*/ 1594123 w 2254431"/>
                  <a:gd name="connsiteY6" fmla="*/ 1594126 h 1867634"/>
                  <a:gd name="connsiteX7" fmla="*/ 1818102 w 2254431"/>
                  <a:gd name="connsiteY7" fmla="*/ 1370146 h 1867634"/>
                  <a:gd name="connsiteX8" fmla="*/ 2067929 w 2254431"/>
                  <a:gd name="connsiteY8" fmla="*/ 1370150 h 1867634"/>
                  <a:gd name="connsiteX9" fmla="*/ 2249729 w 2254431"/>
                  <a:gd name="connsiteY9" fmla="*/ 1188348 h 1867634"/>
                  <a:gd name="connsiteX10" fmla="*/ 2249729 w 2254431"/>
                  <a:gd name="connsiteY10" fmla="*/ 938520 h 1867634"/>
                  <a:gd name="connsiteX11" fmla="*/ 2254431 w 2254431"/>
                  <a:gd name="connsiteY11" fmla="*/ 933818 h 1867634"/>
                  <a:gd name="connsiteX12" fmla="*/ 2249729 w 2254431"/>
                  <a:gd name="connsiteY12" fmla="*/ 929116 h 1867634"/>
                  <a:gd name="connsiteX13" fmla="*/ 2249729 w 2254431"/>
                  <a:gd name="connsiteY13" fmla="*/ 679292 h 1867634"/>
                  <a:gd name="connsiteX14" fmla="*/ 2067926 w 2254431"/>
                  <a:gd name="connsiteY14" fmla="*/ 497490 h 1867634"/>
                  <a:gd name="connsiteX15" fmla="*/ 1818099 w 2254431"/>
                  <a:gd name="connsiteY15" fmla="*/ 497490 h 1867634"/>
                  <a:gd name="connsiteX16" fmla="*/ 1594123 w 2254431"/>
                  <a:gd name="connsiteY16" fmla="*/ 273510 h 1867634"/>
                  <a:gd name="connsiteX17" fmla="*/ 273507 w 2254431"/>
                  <a:gd name="connsiteY17" fmla="*/ 273510 h 1867634"/>
                  <a:gd name="connsiteX18" fmla="*/ 0 w 2254431"/>
                  <a:gd name="connsiteY18" fmla="*/ 933818 h 1867634"/>
                  <a:gd name="connsiteX0" fmla="*/ 2234976 w 2254431"/>
                  <a:gd name="connsiteY0" fmla="*/ 737448 h 1867634"/>
                  <a:gd name="connsiteX1" fmla="*/ 2240336 w 2254431"/>
                  <a:gd name="connsiteY1" fmla="*/ 727150 h 1867634"/>
                  <a:gd name="connsiteX2" fmla="*/ 2234976 w 2254431"/>
                  <a:gd name="connsiteY2" fmla="*/ 737448 h 1867634"/>
                  <a:gd name="connsiteX3" fmla="*/ 0 w 2254431"/>
                  <a:gd name="connsiteY3" fmla="*/ 933818 h 1867634"/>
                  <a:gd name="connsiteX4" fmla="*/ 273507 w 2254431"/>
                  <a:gd name="connsiteY4" fmla="*/ 1594126 h 1867634"/>
                  <a:gd name="connsiteX5" fmla="*/ 1594123 w 2254431"/>
                  <a:gd name="connsiteY5" fmla="*/ 1594126 h 1867634"/>
                  <a:gd name="connsiteX6" fmla="*/ 1818102 w 2254431"/>
                  <a:gd name="connsiteY6" fmla="*/ 1370146 h 1867634"/>
                  <a:gd name="connsiteX7" fmla="*/ 2067929 w 2254431"/>
                  <a:gd name="connsiteY7" fmla="*/ 1370150 h 1867634"/>
                  <a:gd name="connsiteX8" fmla="*/ 2249729 w 2254431"/>
                  <a:gd name="connsiteY8" fmla="*/ 1188348 h 1867634"/>
                  <a:gd name="connsiteX9" fmla="*/ 2249729 w 2254431"/>
                  <a:gd name="connsiteY9" fmla="*/ 938520 h 1867634"/>
                  <a:gd name="connsiteX10" fmla="*/ 2254431 w 2254431"/>
                  <a:gd name="connsiteY10" fmla="*/ 933818 h 1867634"/>
                  <a:gd name="connsiteX11" fmla="*/ 2249729 w 2254431"/>
                  <a:gd name="connsiteY11" fmla="*/ 929116 h 1867634"/>
                  <a:gd name="connsiteX12" fmla="*/ 2249729 w 2254431"/>
                  <a:gd name="connsiteY12" fmla="*/ 679292 h 1867634"/>
                  <a:gd name="connsiteX13" fmla="*/ 2067926 w 2254431"/>
                  <a:gd name="connsiteY13" fmla="*/ 497490 h 1867634"/>
                  <a:gd name="connsiteX14" fmla="*/ 1818099 w 2254431"/>
                  <a:gd name="connsiteY14" fmla="*/ 497490 h 1867634"/>
                  <a:gd name="connsiteX15" fmla="*/ 1594123 w 2254431"/>
                  <a:gd name="connsiteY15" fmla="*/ 273510 h 1867634"/>
                  <a:gd name="connsiteX16" fmla="*/ 273507 w 2254431"/>
                  <a:gd name="connsiteY16" fmla="*/ 273510 h 1867634"/>
                  <a:gd name="connsiteX17" fmla="*/ 0 w 2254431"/>
                  <a:gd name="connsiteY17" fmla="*/ 933818 h 1867634"/>
                  <a:gd name="connsiteX0" fmla="*/ 0 w 2254431"/>
                  <a:gd name="connsiteY0" fmla="*/ 933818 h 1867634"/>
                  <a:gd name="connsiteX1" fmla="*/ 273507 w 2254431"/>
                  <a:gd name="connsiteY1" fmla="*/ 1594126 h 1867634"/>
                  <a:gd name="connsiteX2" fmla="*/ 1594123 w 2254431"/>
                  <a:gd name="connsiteY2" fmla="*/ 1594126 h 1867634"/>
                  <a:gd name="connsiteX3" fmla="*/ 1818102 w 2254431"/>
                  <a:gd name="connsiteY3" fmla="*/ 1370146 h 1867634"/>
                  <a:gd name="connsiteX4" fmla="*/ 2067929 w 2254431"/>
                  <a:gd name="connsiteY4" fmla="*/ 1370150 h 1867634"/>
                  <a:gd name="connsiteX5" fmla="*/ 2249729 w 2254431"/>
                  <a:gd name="connsiteY5" fmla="*/ 1188348 h 1867634"/>
                  <a:gd name="connsiteX6" fmla="*/ 2249729 w 2254431"/>
                  <a:gd name="connsiteY6" fmla="*/ 938520 h 1867634"/>
                  <a:gd name="connsiteX7" fmla="*/ 2254431 w 2254431"/>
                  <a:gd name="connsiteY7" fmla="*/ 933818 h 1867634"/>
                  <a:gd name="connsiteX8" fmla="*/ 2249729 w 2254431"/>
                  <a:gd name="connsiteY8" fmla="*/ 929116 h 1867634"/>
                  <a:gd name="connsiteX9" fmla="*/ 2249729 w 2254431"/>
                  <a:gd name="connsiteY9" fmla="*/ 679292 h 1867634"/>
                  <a:gd name="connsiteX10" fmla="*/ 2067926 w 2254431"/>
                  <a:gd name="connsiteY10" fmla="*/ 497490 h 1867634"/>
                  <a:gd name="connsiteX11" fmla="*/ 1818099 w 2254431"/>
                  <a:gd name="connsiteY11" fmla="*/ 497490 h 1867634"/>
                  <a:gd name="connsiteX12" fmla="*/ 1594123 w 2254431"/>
                  <a:gd name="connsiteY12" fmla="*/ 273510 h 1867634"/>
                  <a:gd name="connsiteX13" fmla="*/ 273507 w 2254431"/>
                  <a:gd name="connsiteY13" fmla="*/ 273510 h 1867634"/>
                  <a:gd name="connsiteX14" fmla="*/ 0 w 2254431"/>
                  <a:gd name="connsiteY14" fmla="*/ 933818 h 1867634"/>
                  <a:gd name="connsiteX0" fmla="*/ 0 w 2249729"/>
                  <a:gd name="connsiteY0" fmla="*/ 933818 h 1867634"/>
                  <a:gd name="connsiteX1" fmla="*/ 273507 w 2249729"/>
                  <a:gd name="connsiteY1" fmla="*/ 1594126 h 1867634"/>
                  <a:gd name="connsiteX2" fmla="*/ 1594123 w 2249729"/>
                  <a:gd name="connsiteY2" fmla="*/ 1594126 h 1867634"/>
                  <a:gd name="connsiteX3" fmla="*/ 1818102 w 2249729"/>
                  <a:gd name="connsiteY3" fmla="*/ 1370146 h 1867634"/>
                  <a:gd name="connsiteX4" fmla="*/ 2067929 w 2249729"/>
                  <a:gd name="connsiteY4" fmla="*/ 1370150 h 1867634"/>
                  <a:gd name="connsiteX5" fmla="*/ 2249729 w 2249729"/>
                  <a:gd name="connsiteY5" fmla="*/ 1188348 h 1867634"/>
                  <a:gd name="connsiteX6" fmla="*/ 2249729 w 2249729"/>
                  <a:gd name="connsiteY6" fmla="*/ 938520 h 1867634"/>
                  <a:gd name="connsiteX7" fmla="*/ 2249729 w 2249729"/>
                  <a:gd name="connsiteY7" fmla="*/ 929116 h 1867634"/>
                  <a:gd name="connsiteX8" fmla="*/ 2249729 w 2249729"/>
                  <a:gd name="connsiteY8" fmla="*/ 679292 h 1867634"/>
                  <a:gd name="connsiteX9" fmla="*/ 2067926 w 2249729"/>
                  <a:gd name="connsiteY9" fmla="*/ 497490 h 1867634"/>
                  <a:gd name="connsiteX10" fmla="*/ 1818099 w 2249729"/>
                  <a:gd name="connsiteY10" fmla="*/ 497490 h 1867634"/>
                  <a:gd name="connsiteX11" fmla="*/ 1594123 w 2249729"/>
                  <a:gd name="connsiteY11" fmla="*/ 273510 h 1867634"/>
                  <a:gd name="connsiteX12" fmla="*/ 273507 w 2249729"/>
                  <a:gd name="connsiteY12" fmla="*/ 273510 h 1867634"/>
                  <a:gd name="connsiteX13" fmla="*/ 0 w 2249729"/>
                  <a:gd name="connsiteY13" fmla="*/ 933818 h 1867634"/>
                  <a:gd name="connsiteX0" fmla="*/ 0 w 2249729"/>
                  <a:gd name="connsiteY0" fmla="*/ 933818 h 1867634"/>
                  <a:gd name="connsiteX1" fmla="*/ 273507 w 2249729"/>
                  <a:gd name="connsiteY1" fmla="*/ 1594126 h 1867634"/>
                  <a:gd name="connsiteX2" fmla="*/ 1594123 w 2249729"/>
                  <a:gd name="connsiteY2" fmla="*/ 1594126 h 1867634"/>
                  <a:gd name="connsiteX3" fmla="*/ 1818102 w 2249729"/>
                  <a:gd name="connsiteY3" fmla="*/ 1370146 h 1867634"/>
                  <a:gd name="connsiteX4" fmla="*/ 2067929 w 2249729"/>
                  <a:gd name="connsiteY4" fmla="*/ 1370150 h 1867634"/>
                  <a:gd name="connsiteX5" fmla="*/ 2249729 w 2249729"/>
                  <a:gd name="connsiteY5" fmla="*/ 1188348 h 1867634"/>
                  <a:gd name="connsiteX6" fmla="*/ 2249729 w 2249729"/>
                  <a:gd name="connsiteY6" fmla="*/ 929116 h 1867634"/>
                  <a:gd name="connsiteX7" fmla="*/ 2249729 w 2249729"/>
                  <a:gd name="connsiteY7" fmla="*/ 679292 h 1867634"/>
                  <a:gd name="connsiteX8" fmla="*/ 2067926 w 2249729"/>
                  <a:gd name="connsiteY8" fmla="*/ 497490 h 1867634"/>
                  <a:gd name="connsiteX9" fmla="*/ 1818099 w 2249729"/>
                  <a:gd name="connsiteY9" fmla="*/ 497490 h 1867634"/>
                  <a:gd name="connsiteX10" fmla="*/ 1594123 w 2249729"/>
                  <a:gd name="connsiteY10" fmla="*/ 273510 h 1867634"/>
                  <a:gd name="connsiteX11" fmla="*/ 273507 w 2249729"/>
                  <a:gd name="connsiteY11" fmla="*/ 273510 h 1867634"/>
                  <a:gd name="connsiteX12" fmla="*/ 0 w 2249729"/>
                  <a:gd name="connsiteY12" fmla="*/ 933818 h 1867634"/>
                  <a:gd name="connsiteX0" fmla="*/ 0 w 2249729"/>
                  <a:gd name="connsiteY0" fmla="*/ 933818 h 1867634"/>
                  <a:gd name="connsiteX1" fmla="*/ 273507 w 2249729"/>
                  <a:gd name="connsiteY1" fmla="*/ 1594126 h 1867634"/>
                  <a:gd name="connsiteX2" fmla="*/ 1594123 w 2249729"/>
                  <a:gd name="connsiteY2" fmla="*/ 1594126 h 1867634"/>
                  <a:gd name="connsiteX3" fmla="*/ 1818102 w 2249729"/>
                  <a:gd name="connsiteY3" fmla="*/ 1370146 h 1867634"/>
                  <a:gd name="connsiteX4" fmla="*/ 2067929 w 2249729"/>
                  <a:gd name="connsiteY4" fmla="*/ 1370150 h 1867634"/>
                  <a:gd name="connsiteX5" fmla="*/ 2249729 w 2249729"/>
                  <a:gd name="connsiteY5" fmla="*/ 1188348 h 1867634"/>
                  <a:gd name="connsiteX6" fmla="*/ 2249729 w 2249729"/>
                  <a:gd name="connsiteY6" fmla="*/ 679292 h 1867634"/>
                  <a:gd name="connsiteX7" fmla="*/ 2067926 w 2249729"/>
                  <a:gd name="connsiteY7" fmla="*/ 497490 h 1867634"/>
                  <a:gd name="connsiteX8" fmla="*/ 1818099 w 2249729"/>
                  <a:gd name="connsiteY8" fmla="*/ 497490 h 1867634"/>
                  <a:gd name="connsiteX9" fmla="*/ 1594123 w 2249729"/>
                  <a:gd name="connsiteY9" fmla="*/ 273510 h 1867634"/>
                  <a:gd name="connsiteX10" fmla="*/ 273507 w 2249729"/>
                  <a:gd name="connsiteY10" fmla="*/ 273510 h 1867634"/>
                  <a:gd name="connsiteX11" fmla="*/ 0 w 2249729"/>
                  <a:gd name="connsiteY11" fmla="*/ 933818 h 186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249729" h="1867634">
                    <a:moveTo>
                      <a:pt x="0" y="933818"/>
                    </a:moveTo>
                    <a:cubicBezTo>
                      <a:pt x="0" y="1172804"/>
                      <a:pt x="91169" y="1411786"/>
                      <a:pt x="273507" y="1594126"/>
                    </a:cubicBezTo>
                    <a:cubicBezTo>
                      <a:pt x="638186" y="1958804"/>
                      <a:pt x="1229447" y="1958804"/>
                      <a:pt x="1594123" y="1594126"/>
                    </a:cubicBezTo>
                    <a:lnTo>
                      <a:pt x="1818102" y="1370146"/>
                    </a:lnTo>
                    <a:lnTo>
                      <a:pt x="2067929" y="1370150"/>
                    </a:lnTo>
                    <a:cubicBezTo>
                      <a:pt x="2168336" y="1370146"/>
                      <a:pt x="2249729" y="1288752"/>
                      <a:pt x="2249729" y="1188348"/>
                    </a:cubicBezTo>
                    <a:lnTo>
                      <a:pt x="2249729" y="679292"/>
                    </a:lnTo>
                    <a:cubicBezTo>
                      <a:pt x="2249729" y="578884"/>
                      <a:pt x="2168334" y="497490"/>
                      <a:pt x="2067926" y="497490"/>
                    </a:cubicBezTo>
                    <a:lnTo>
                      <a:pt x="1818099" y="497490"/>
                    </a:lnTo>
                    <a:lnTo>
                      <a:pt x="1594123" y="273510"/>
                    </a:lnTo>
                    <a:cubicBezTo>
                      <a:pt x="1229444" y="-91169"/>
                      <a:pt x="638186" y="-91169"/>
                      <a:pt x="273507" y="273510"/>
                    </a:cubicBezTo>
                    <a:cubicBezTo>
                      <a:pt x="91169" y="455848"/>
                      <a:pt x="0" y="694834"/>
                      <a:pt x="0" y="933818"/>
                    </a:cubicBezTo>
                    <a:close/>
                  </a:path>
                </a:pathLst>
              </a:custGeom>
              <a:solidFill>
                <a:schemeClr val="bg1"/>
              </a:solidFill>
              <a:ln w="444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DBEC21B-8490-4613-893F-081AAB39C3FB}"/>
                  </a:ext>
                </a:extLst>
              </p:cNvPr>
              <p:cNvSpPr/>
              <p:nvPr/>
            </p:nvSpPr>
            <p:spPr>
              <a:xfrm>
                <a:off x="10573107" y="2486534"/>
                <a:ext cx="805533" cy="687929"/>
              </a:xfrm>
              <a:custGeom>
                <a:avLst/>
                <a:gdLst>
                  <a:gd name="connsiteX0" fmla="*/ 184600 w 805532"/>
                  <a:gd name="connsiteY0" fmla="*/ 520107 h 687929"/>
                  <a:gd name="connsiteX1" fmla="*/ 620929 w 805532"/>
                  <a:gd name="connsiteY1" fmla="*/ 520110 h 687929"/>
                  <a:gd name="connsiteX2" fmla="*/ 704838 w 805532"/>
                  <a:gd name="connsiteY2" fmla="*/ 604019 h 687929"/>
                  <a:gd name="connsiteX3" fmla="*/ 620926 w 805532"/>
                  <a:gd name="connsiteY3" fmla="*/ 687929 h 687929"/>
                  <a:gd name="connsiteX4" fmla="*/ 184600 w 805532"/>
                  <a:gd name="connsiteY4" fmla="*/ 687926 h 687929"/>
                  <a:gd name="connsiteX5" fmla="*/ 100691 w 805532"/>
                  <a:gd name="connsiteY5" fmla="*/ 604019 h 687929"/>
                  <a:gd name="connsiteX6" fmla="*/ 184600 w 805532"/>
                  <a:gd name="connsiteY6" fmla="*/ 520107 h 687929"/>
                  <a:gd name="connsiteX7" fmla="*/ 117472 w 805532"/>
                  <a:gd name="connsiteY7" fmla="*/ 260053 h 687929"/>
                  <a:gd name="connsiteX8" fmla="*/ 688057 w 805532"/>
                  <a:gd name="connsiteY8" fmla="*/ 260053 h 687929"/>
                  <a:gd name="connsiteX9" fmla="*/ 771967 w 805532"/>
                  <a:gd name="connsiteY9" fmla="*/ 343963 h 687929"/>
                  <a:gd name="connsiteX10" fmla="*/ 688057 w 805532"/>
                  <a:gd name="connsiteY10" fmla="*/ 427875 h 687929"/>
                  <a:gd name="connsiteX11" fmla="*/ 117472 w 805532"/>
                  <a:gd name="connsiteY11" fmla="*/ 427872 h 687929"/>
                  <a:gd name="connsiteX12" fmla="*/ 33563 w 805532"/>
                  <a:gd name="connsiteY12" fmla="*/ 343963 h 687929"/>
                  <a:gd name="connsiteX13" fmla="*/ 117472 w 805532"/>
                  <a:gd name="connsiteY13" fmla="*/ 260053 h 687929"/>
                  <a:gd name="connsiteX14" fmla="*/ 83910 w 805532"/>
                  <a:gd name="connsiteY14" fmla="*/ 0 h 687929"/>
                  <a:gd name="connsiteX15" fmla="*/ 721623 w 805532"/>
                  <a:gd name="connsiteY15" fmla="*/ 0 h 687929"/>
                  <a:gd name="connsiteX16" fmla="*/ 805532 w 805532"/>
                  <a:gd name="connsiteY16" fmla="*/ 83910 h 687929"/>
                  <a:gd name="connsiteX17" fmla="*/ 805529 w 805532"/>
                  <a:gd name="connsiteY17" fmla="*/ 83910 h 687929"/>
                  <a:gd name="connsiteX18" fmla="*/ 721620 w 805532"/>
                  <a:gd name="connsiteY18" fmla="*/ 167819 h 687929"/>
                  <a:gd name="connsiteX19" fmla="*/ 83910 w 805532"/>
                  <a:gd name="connsiteY19" fmla="*/ 167819 h 687929"/>
                  <a:gd name="connsiteX20" fmla="*/ 0 w 805532"/>
                  <a:gd name="connsiteY20" fmla="*/ 83910 h 687929"/>
                  <a:gd name="connsiteX21" fmla="*/ 83910 w 805532"/>
                  <a:gd name="connsiteY21" fmla="*/ 0 h 687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05532" h="687929">
                    <a:moveTo>
                      <a:pt x="184600" y="520107"/>
                    </a:moveTo>
                    <a:lnTo>
                      <a:pt x="620929" y="520110"/>
                    </a:lnTo>
                    <a:cubicBezTo>
                      <a:pt x="667269" y="520110"/>
                      <a:pt x="704838" y="557676"/>
                      <a:pt x="704838" y="604019"/>
                    </a:cubicBezTo>
                    <a:cubicBezTo>
                      <a:pt x="704838" y="650360"/>
                      <a:pt x="667269" y="687929"/>
                      <a:pt x="620926" y="687929"/>
                    </a:cubicBezTo>
                    <a:lnTo>
                      <a:pt x="184600" y="687926"/>
                    </a:lnTo>
                    <a:cubicBezTo>
                      <a:pt x="138257" y="687926"/>
                      <a:pt x="100691" y="650360"/>
                      <a:pt x="100691" y="604019"/>
                    </a:cubicBezTo>
                    <a:cubicBezTo>
                      <a:pt x="100691" y="557676"/>
                      <a:pt x="138257" y="520107"/>
                      <a:pt x="184600" y="520107"/>
                    </a:cubicBezTo>
                    <a:close/>
                    <a:moveTo>
                      <a:pt x="117472" y="260053"/>
                    </a:moveTo>
                    <a:lnTo>
                      <a:pt x="688057" y="260053"/>
                    </a:lnTo>
                    <a:cubicBezTo>
                      <a:pt x="734401" y="260053"/>
                      <a:pt x="771967" y="297622"/>
                      <a:pt x="771967" y="343963"/>
                    </a:cubicBezTo>
                    <a:cubicBezTo>
                      <a:pt x="771967" y="390306"/>
                      <a:pt x="734398" y="427875"/>
                      <a:pt x="688057" y="427875"/>
                    </a:cubicBezTo>
                    <a:lnTo>
                      <a:pt x="117472" y="427872"/>
                    </a:lnTo>
                    <a:cubicBezTo>
                      <a:pt x="71132" y="427872"/>
                      <a:pt x="33566" y="390306"/>
                      <a:pt x="33563" y="343963"/>
                    </a:cubicBezTo>
                    <a:cubicBezTo>
                      <a:pt x="33566" y="297622"/>
                      <a:pt x="71132" y="260053"/>
                      <a:pt x="117472" y="260053"/>
                    </a:cubicBezTo>
                    <a:close/>
                    <a:moveTo>
                      <a:pt x="83910" y="0"/>
                    </a:moveTo>
                    <a:lnTo>
                      <a:pt x="721623" y="0"/>
                    </a:lnTo>
                    <a:cubicBezTo>
                      <a:pt x="767963" y="0"/>
                      <a:pt x="805532" y="37569"/>
                      <a:pt x="805532" y="83910"/>
                    </a:cubicBezTo>
                    <a:lnTo>
                      <a:pt x="805529" y="83910"/>
                    </a:lnTo>
                    <a:cubicBezTo>
                      <a:pt x="805529" y="130253"/>
                      <a:pt x="767963" y="167819"/>
                      <a:pt x="721620" y="167819"/>
                    </a:cubicBezTo>
                    <a:lnTo>
                      <a:pt x="83910" y="167819"/>
                    </a:lnTo>
                    <a:cubicBezTo>
                      <a:pt x="37569" y="167819"/>
                      <a:pt x="0" y="130253"/>
                      <a:pt x="0" y="83910"/>
                    </a:cubicBezTo>
                    <a:cubicBezTo>
                      <a:pt x="0" y="37566"/>
                      <a:pt x="37569" y="0"/>
                      <a:pt x="83910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3C12866D-7C50-423B-97C6-3A44AEC2FF89}"/>
                  </a:ext>
                </a:extLst>
              </p:cNvPr>
              <p:cNvSpPr/>
              <p:nvPr/>
            </p:nvSpPr>
            <p:spPr>
              <a:xfrm>
                <a:off x="10608146" y="1032479"/>
                <a:ext cx="761035" cy="1312187"/>
              </a:xfrm>
              <a:custGeom>
                <a:avLst/>
                <a:gdLst>
                  <a:gd name="connsiteX0" fmla="*/ 1028878 w 3847556"/>
                  <a:gd name="connsiteY0" fmla="*/ 0 h 6633998"/>
                  <a:gd name="connsiteX1" fmla="*/ 1293726 w 3847556"/>
                  <a:gd name="connsiteY1" fmla="*/ 264865 h 6633998"/>
                  <a:gd name="connsiteX2" fmla="*/ 1293726 w 3847556"/>
                  <a:gd name="connsiteY2" fmla="*/ 664770 h 6633998"/>
                  <a:gd name="connsiteX3" fmla="*/ 1656529 w 3847556"/>
                  <a:gd name="connsiteY3" fmla="*/ 664770 h 6633998"/>
                  <a:gd name="connsiteX4" fmla="*/ 1656545 w 3847556"/>
                  <a:gd name="connsiteY4" fmla="*/ 264865 h 6633998"/>
                  <a:gd name="connsiteX5" fmla="*/ 1921394 w 3847556"/>
                  <a:gd name="connsiteY5" fmla="*/ 0 h 6633998"/>
                  <a:gd name="connsiteX6" fmla="*/ 2186253 w 3847556"/>
                  <a:gd name="connsiteY6" fmla="*/ 264865 h 6633998"/>
                  <a:gd name="connsiteX7" fmla="*/ 2186253 w 3847556"/>
                  <a:gd name="connsiteY7" fmla="*/ 664770 h 6633998"/>
                  <a:gd name="connsiteX8" fmla="*/ 2549056 w 3847556"/>
                  <a:gd name="connsiteY8" fmla="*/ 664770 h 6633998"/>
                  <a:gd name="connsiteX9" fmla="*/ 2549056 w 3847556"/>
                  <a:gd name="connsiteY9" fmla="*/ 264865 h 6633998"/>
                  <a:gd name="connsiteX10" fmla="*/ 2813921 w 3847556"/>
                  <a:gd name="connsiteY10" fmla="*/ 0 h 6633998"/>
                  <a:gd name="connsiteX11" fmla="*/ 3078781 w 3847556"/>
                  <a:gd name="connsiteY11" fmla="*/ 264865 h 6633998"/>
                  <a:gd name="connsiteX12" fmla="*/ 3078764 w 3847556"/>
                  <a:gd name="connsiteY12" fmla="*/ 664770 h 6633998"/>
                  <a:gd name="connsiteX13" fmla="*/ 3512447 w 3847556"/>
                  <a:gd name="connsiteY13" fmla="*/ 664770 h 6633998"/>
                  <a:gd name="connsiteX14" fmla="*/ 3520693 w 3847556"/>
                  <a:gd name="connsiteY14" fmla="*/ 668198 h 6633998"/>
                  <a:gd name="connsiteX15" fmla="*/ 3610357 w 3847556"/>
                  <a:gd name="connsiteY15" fmla="*/ 641623 h 6633998"/>
                  <a:gd name="connsiteX16" fmla="*/ 3846084 w 3847556"/>
                  <a:gd name="connsiteY16" fmla="*/ 932715 h 6633998"/>
                  <a:gd name="connsiteX17" fmla="*/ 3273917 w 3847556"/>
                  <a:gd name="connsiteY17" fmla="*/ 6376417 h 6633998"/>
                  <a:gd name="connsiteX18" fmla="*/ 2982826 w 3847556"/>
                  <a:gd name="connsiteY18" fmla="*/ 6612116 h 6633998"/>
                  <a:gd name="connsiteX19" fmla="*/ 2747105 w 3847556"/>
                  <a:gd name="connsiteY19" fmla="*/ 6321024 h 6633998"/>
                  <a:gd name="connsiteX20" fmla="*/ 3304490 w 3847556"/>
                  <a:gd name="connsiteY20" fmla="*/ 1017914 h 6633998"/>
                  <a:gd name="connsiteX21" fmla="*/ 3078764 w 3847556"/>
                  <a:gd name="connsiteY21" fmla="*/ 1017930 h 6633998"/>
                  <a:gd name="connsiteX22" fmla="*/ 3078764 w 3847556"/>
                  <a:gd name="connsiteY22" fmla="*/ 1417857 h 6633998"/>
                  <a:gd name="connsiteX23" fmla="*/ 2813921 w 3847556"/>
                  <a:gd name="connsiteY23" fmla="*/ 1682700 h 6633998"/>
                  <a:gd name="connsiteX24" fmla="*/ 2549056 w 3847556"/>
                  <a:gd name="connsiteY24" fmla="*/ 1417841 h 6633998"/>
                  <a:gd name="connsiteX25" fmla="*/ 2549056 w 3847556"/>
                  <a:gd name="connsiteY25" fmla="*/ 1017930 h 6633998"/>
                  <a:gd name="connsiteX26" fmla="*/ 2186253 w 3847556"/>
                  <a:gd name="connsiteY26" fmla="*/ 1017930 h 6633998"/>
                  <a:gd name="connsiteX27" fmla="*/ 2186237 w 3847556"/>
                  <a:gd name="connsiteY27" fmla="*/ 1417841 h 6633998"/>
                  <a:gd name="connsiteX28" fmla="*/ 1921394 w 3847556"/>
                  <a:gd name="connsiteY28" fmla="*/ 1682700 h 6633998"/>
                  <a:gd name="connsiteX29" fmla="*/ 1656529 w 3847556"/>
                  <a:gd name="connsiteY29" fmla="*/ 1417841 h 6633998"/>
                  <a:gd name="connsiteX30" fmla="*/ 1656529 w 3847556"/>
                  <a:gd name="connsiteY30" fmla="*/ 1017930 h 6633998"/>
                  <a:gd name="connsiteX31" fmla="*/ 1293726 w 3847556"/>
                  <a:gd name="connsiteY31" fmla="*/ 1017930 h 6633998"/>
                  <a:gd name="connsiteX32" fmla="*/ 1293726 w 3847556"/>
                  <a:gd name="connsiteY32" fmla="*/ 1417841 h 6633998"/>
                  <a:gd name="connsiteX33" fmla="*/ 1216149 w 3847556"/>
                  <a:gd name="connsiteY33" fmla="*/ 1605128 h 6633998"/>
                  <a:gd name="connsiteX34" fmla="*/ 1028872 w 3847556"/>
                  <a:gd name="connsiteY34" fmla="*/ 1682700 h 6633998"/>
                  <a:gd name="connsiteX35" fmla="*/ 841580 w 3847556"/>
                  <a:gd name="connsiteY35" fmla="*/ 1605122 h 6633998"/>
                  <a:gd name="connsiteX36" fmla="*/ 764018 w 3847556"/>
                  <a:gd name="connsiteY36" fmla="*/ 1417841 h 6633998"/>
                  <a:gd name="connsiteX37" fmla="*/ 764018 w 3847556"/>
                  <a:gd name="connsiteY37" fmla="*/ 1017914 h 6633998"/>
                  <a:gd name="connsiteX38" fmla="*/ 539645 w 3847556"/>
                  <a:gd name="connsiteY38" fmla="*/ 1017930 h 6633998"/>
                  <a:gd name="connsiteX39" fmla="*/ 1005791 w 3847556"/>
                  <a:gd name="connsiteY39" fmla="*/ 6346040 h 6633998"/>
                  <a:gd name="connsiteX40" fmla="*/ 765023 w 3847556"/>
                  <a:gd name="connsiteY40" fmla="*/ 6632976 h 6633998"/>
                  <a:gd name="connsiteX41" fmla="*/ 478087 w 3847556"/>
                  <a:gd name="connsiteY41" fmla="*/ 6392208 h 6633998"/>
                  <a:gd name="connsiteX42" fmla="*/ 1023 w 3847556"/>
                  <a:gd name="connsiteY42" fmla="*/ 939358 h 6633998"/>
                  <a:gd name="connsiteX43" fmla="*/ 241807 w 3847556"/>
                  <a:gd name="connsiteY43" fmla="*/ 652422 h 6633998"/>
                  <a:gd name="connsiteX44" fmla="*/ 311187 w 3847556"/>
                  <a:gd name="connsiteY44" fmla="*/ 674309 h 6633998"/>
                  <a:gd name="connsiteX45" fmla="*/ 334193 w 3847556"/>
                  <a:gd name="connsiteY45" fmla="*/ 664770 h 6633998"/>
                  <a:gd name="connsiteX46" fmla="*/ 764018 w 3847556"/>
                  <a:gd name="connsiteY46" fmla="*/ 664770 h 6633998"/>
                  <a:gd name="connsiteX47" fmla="*/ 764018 w 3847556"/>
                  <a:gd name="connsiteY47" fmla="*/ 264865 h 6633998"/>
                  <a:gd name="connsiteX48" fmla="*/ 1028878 w 3847556"/>
                  <a:gd name="connsiteY48" fmla="*/ 0 h 6633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847556" h="6633998">
                    <a:moveTo>
                      <a:pt x="1028878" y="0"/>
                    </a:moveTo>
                    <a:cubicBezTo>
                      <a:pt x="1175157" y="0"/>
                      <a:pt x="1293726" y="118591"/>
                      <a:pt x="1293726" y="264865"/>
                    </a:cubicBezTo>
                    <a:lnTo>
                      <a:pt x="1293726" y="664770"/>
                    </a:lnTo>
                    <a:lnTo>
                      <a:pt x="1656529" y="664770"/>
                    </a:lnTo>
                    <a:lnTo>
                      <a:pt x="1656545" y="264865"/>
                    </a:lnTo>
                    <a:cubicBezTo>
                      <a:pt x="1656529" y="118591"/>
                      <a:pt x="1775115" y="17"/>
                      <a:pt x="1921394" y="0"/>
                    </a:cubicBezTo>
                    <a:cubicBezTo>
                      <a:pt x="2067668" y="17"/>
                      <a:pt x="2186237" y="118591"/>
                      <a:pt x="2186253" y="264865"/>
                    </a:cubicBezTo>
                    <a:lnTo>
                      <a:pt x="2186253" y="664770"/>
                    </a:lnTo>
                    <a:lnTo>
                      <a:pt x="2549056" y="664770"/>
                    </a:lnTo>
                    <a:lnTo>
                      <a:pt x="2549056" y="264865"/>
                    </a:lnTo>
                    <a:cubicBezTo>
                      <a:pt x="2549056" y="118575"/>
                      <a:pt x="2667642" y="0"/>
                      <a:pt x="2813921" y="0"/>
                    </a:cubicBezTo>
                    <a:cubicBezTo>
                      <a:pt x="2960211" y="0"/>
                      <a:pt x="3078781" y="118591"/>
                      <a:pt x="3078781" y="264865"/>
                    </a:cubicBezTo>
                    <a:lnTo>
                      <a:pt x="3078764" y="664770"/>
                    </a:lnTo>
                    <a:lnTo>
                      <a:pt x="3512447" y="664770"/>
                    </a:lnTo>
                    <a:lnTo>
                      <a:pt x="3520693" y="668198"/>
                    </a:lnTo>
                    <a:cubicBezTo>
                      <a:pt x="3545659" y="640863"/>
                      <a:pt x="3577628" y="638174"/>
                      <a:pt x="3610357" y="641623"/>
                    </a:cubicBezTo>
                    <a:cubicBezTo>
                      <a:pt x="3755838" y="656915"/>
                      <a:pt x="3861375" y="787234"/>
                      <a:pt x="3846084" y="932715"/>
                    </a:cubicBezTo>
                    <a:cubicBezTo>
                      <a:pt x="3655380" y="2747282"/>
                      <a:pt x="3464643" y="4561839"/>
                      <a:pt x="3273917" y="6376417"/>
                    </a:cubicBezTo>
                    <a:cubicBezTo>
                      <a:pt x="3258626" y="6521887"/>
                      <a:pt x="3128312" y="6627419"/>
                      <a:pt x="2982826" y="6612116"/>
                    </a:cubicBezTo>
                    <a:cubicBezTo>
                      <a:pt x="2837361" y="6596835"/>
                      <a:pt x="2731824" y="6466505"/>
                      <a:pt x="2747105" y="6321024"/>
                    </a:cubicBezTo>
                    <a:lnTo>
                      <a:pt x="3304490" y="1017914"/>
                    </a:lnTo>
                    <a:lnTo>
                      <a:pt x="3078764" y="1017930"/>
                    </a:lnTo>
                    <a:cubicBezTo>
                      <a:pt x="3078764" y="1151232"/>
                      <a:pt x="3078764" y="1284539"/>
                      <a:pt x="3078764" y="1417857"/>
                    </a:cubicBezTo>
                    <a:cubicBezTo>
                      <a:pt x="3078764" y="1564114"/>
                      <a:pt x="2960195" y="1682700"/>
                      <a:pt x="2813921" y="1682700"/>
                    </a:cubicBezTo>
                    <a:cubicBezTo>
                      <a:pt x="2667631" y="1682700"/>
                      <a:pt x="2549056" y="1564131"/>
                      <a:pt x="2549056" y="1417841"/>
                    </a:cubicBezTo>
                    <a:lnTo>
                      <a:pt x="2549056" y="1017930"/>
                    </a:lnTo>
                    <a:lnTo>
                      <a:pt x="2186253" y="1017930"/>
                    </a:lnTo>
                    <a:cubicBezTo>
                      <a:pt x="2186237" y="1151221"/>
                      <a:pt x="2186237" y="1284555"/>
                      <a:pt x="2186237" y="1417841"/>
                    </a:cubicBezTo>
                    <a:cubicBezTo>
                      <a:pt x="2186237" y="1564131"/>
                      <a:pt x="2067651" y="1682700"/>
                      <a:pt x="1921394" y="1682700"/>
                    </a:cubicBezTo>
                    <a:cubicBezTo>
                      <a:pt x="1775115" y="1682700"/>
                      <a:pt x="1656529" y="1564131"/>
                      <a:pt x="1656529" y="1417841"/>
                    </a:cubicBezTo>
                    <a:lnTo>
                      <a:pt x="1656529" y="1017930"/>
                    </a:lnTo>
                    <a:lnTo>
                      <a:pt x="1293726" y="1017930"/>
                    </a:lnTo>
                    <a:cubicBezTo>
                      <a:pt x="1293710" y="1151221"/>
                      <a:pt x="1293726" y="1284539"/>
                      <a:pt x="1293726" y="1417841"/>
                    </a:cubicBezTo>
                    <a:cubicBezTo>
                      <a:pt x="1293726" y="1490986"/>
                      <a:pt x="1264077" y="1557199"/>
                      <a:pt x="1216149" y="1605128"/>
                    </a:cubicBezTo>
                    <a:lnTo>
                      <a:pt x="1028872" y="1682700"/>
                    </a:lnTo>
                    <a:lnTo>
                      <a:pt x="841580" y="1605122"/>
                    </a:lnTo>
                    <a:cubicBezTo>
                      <a:pt x="793651" y="1557199"/>
                      <a:pt x="764007" y="1490986"/>
                      <a:pt x="764018" y="1417841"/>
                    </a:cubicBezTo>
                    <a:lnTo>
                      <a:pt x="764018" y="1017914"/>
                    </a:lnTo>
                    <a:lnTo>
                      <a:pt x="539645" y="1017930"/>
                    </a:lnTo>
                    <a:cubicBezTo>
                      <a:pt x="695040" y="2793967"/>
                      <a:pt x="850418" y="4570003"/>
                      <a:pt x="1005791" y="6346040"/>
                    </a:cubicBezTo>
                    <a:cubicBezTo>
                      <a:pt x="1018529" y="6491754"/>
                      <a:pt x="910743" y="6620221"/>
                      <a:pt x="765023" y="6632976"/>
                    </a:cubicBezTo>
                    <a:cubicBezTo>
                      <a:pt x="619293" y="6645714"/>
                      <a:pt x="490842" y="6537928"/>
                      <a:pt x="478087" y="6392208"/>
                    </a:cubicBezTo>
                    <a:lnTo>
                      <a:pt x="1023" y="939358"/>
                    </a:lnTo>
                    <a:cubicBezTo>
                      <a:pt x="-11716" y="793639"/>
                      <a:pt x="96076" y="665177"/>
                      <a:pt x="241807" y="652422"/>
                    </a:cubicBezTo>
                    <a:lnTo>
                      <a:pt x="311187" y="674309"/>
                    </a:lnTo>
                    <a:cubicBezTo>
                      <a:pt x="317983" y="665335"/>
                      <a:pt x="326028" y="664770"/>
                      <a:pt x="334193" y="664770"/>
                    </a:cubicBezTo>
                    <a:lnTo>
                      <a:pt x="764018" y="664770"/>
                    </a:lnTo>
                    <a:lnTo>
                      <a:pt x="764018" y="264865"/>
                    </a:lnTo>
                    <a:cubicBezTo>
                      <a:pt x="764018" y="118591"/>
                      <a:pt x="882588" y="0"/>
                      <a:pt x="1028878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91F9EF7-4F87-415C-8160-7E56B60DA9F9}"/>
                </a:ext>
              </a:extLst>
            </p:cNvPr>
            <p:cNvGrpSpPr/>
            <p:nvPr/>
          </p:nvGrpSpPr>
          <p:grpSpPr>
            <a:xfrm>
              <a:off x="0" y="6374086"/>
              <a:ext cx="11401431" cy="237804"/>
              <a:chOff x="0" y="6374086"/>
              <a:chExt cx="11401431" cy="237804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5AE59EE2-572E-4B51-AE32-612BBCC09DE1}"/>
                  </a:ext>
                </a:extLst>
              </p:cNvPr>
              <p:cNvSpPr/>
              <p:nvPr/>
            </p:nvSpPr>
            <p:spPr>
              <a:xfrm>
                <a:off x="0" y="6566170"/>
                <a:ext cx="11311128" cy="4572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4CB77414-9E89-4E91-A109-7F250477ACA9}"/>
                  </a:ext>
                </a:extLst>
              </p:cNvPr>
              <p:cNvSpPr/>
              <p:nvPr/>
            </p:nvSpPr>
            <p:spPr>
              <a:xfrm>
                <a:off x="11355711" y="6374086"/>
                <a:ext cx="45720" cy="1554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Block Arc 7">
                <a:extLst>
                  <a:ext uri="{FF2B5EF4-FFF2-40B4-BE49-F238E27FC236}">
                    <a16:creationId xmlns:a16="http://schemas.microsoft.com/office/drawing/2014/main" id="{5F4ACB2E-D9DA-474D-ACD0-6D4C5B5B69E1}"/>
                  </a:ext>
                </a:extLst>
              </p:cNvPr>
              <p:cNvSpPr/>
              <p:nvPr/>
            </p:nvSpPr>
            <p:spPr>
              <a:xfrm>
                <a:off x="11229678" y="6440137"/>
                <a:ext cx="171753" cy="171753"/>
              </a:xfrm>
              <a:prstGeom prst="blockArc">
                <a:avLst>
                  <a:gd name="adj1" fmla="val 21339429"/>
                  <a:gd name="adj2" fmla="val 6091498"/>
                  <a:gd name="adj3" fmla="val 2709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8406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91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1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22C4117-2946-4CAF-A97C-C090DC94FE14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4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5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744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7FA6D39-9DFD-4F67-94B9-4D1042BB36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227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104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55" r:id="rId2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17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3" r:id="rId2"/>
    <p:sldLayoutId id="2147483742" r:id="rId3"/>
    <p:sldLayoutId id="2147483731" r:id="rId4"/>
    <p:sldLayoutId id="2147483732" r:id="rId5"/>
    <p:sldLayoutId id="2147483736" r:id="rId6"/>
    <p:sldLayoutId id="2147483737" r:id="rId7"/>
    <p:sldLayoutId id="2147483740" r:id="rId8"/>
    <p:sldLayoutId id="2147483739" r:id="rId9"/>
    <p:sldLayoutId id="2147483744" r:id="rId10"/>
    <p:sldLayoutId id="2147483745" r:id="rId11"/>
    <p:sldLayoutId id="2147483748" r:id="rId12"/>
    <p:sldLayoutId id="2147483749" r:id="rId13"/>
    <p:sldLayoutId id="2147483750" r:id="rId14"/>
    <p:sldLayoutId id="2147483746" r:id="rId15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1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B9CA9A-F494-40FC-9630-AA91FCF302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>
          <a:xfrm>
            <a:off x="1762125" y="336118"/>
            <a:ext cx="10429727" cy="653580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50F8743-FFB4-4FAE-8605-DEE70EC88649}"/>
              </a:ext>
            </a:extLst>
          </p:cNvPr>
          <p:cNvSpPr/>
          <p:nvPr/>
        </p:nvSpPr>
        <p:spPr>
          <a:xfrm>
            <a:off x="0" y="510363"/>
            <a:ext cx="12191999" cy="206835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78000"/>
                </a:schemeClr>
              </a:gs>
              <a:gs pos="27000">
                <a:schemeClr val="accent1">
                  <a:alpha val="52000"/>
                </a:schemeClr>
              </a:gs>
              <a:gs pos="86000">
                <a:schemeClr val="accent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altLang="en-US" lang="ko-KR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7F0BBC1-A9C6-4A87-855B-8689719EAA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978957"/>
            <a:ext cx="1027602" cy="35429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21F751-3C5B-4561-AD14-8637C5B66736}"/>
              </a:ext>
            </a:extLst>
          </p:cNvPr>
          <p:cNvSpPr txBox="1"/>
          <p:nvPr/>
        </p:nvSpPr>
        <p:spPr>
          <a:xfrm>
            <a:off x="618977" y="898339"/>
            <a:ext cx="6686698" cy="1323439"/>
          </a:xfrm>
          <a:prstGeom prst="rect">
            <a:avLst/>
          </a:prstGeom>
          <a:noFill/>
        </p:spPr>
        <p:txBody>
          <a:bodyPr anchor="ctr" rtlCol="0" wrap="square">
            <a:spAutoFit/>
          </a:bodyPr>
          <a:lstStyle/>
          <a:p>
            <a:r>
              <a:rPr altLang="ko-KR" b="1" dirty="0" lang="ru-RU" sz="4000">
                <a:solidFill>
                  <a:schemeClr val="bg1"/>
                </a:solidFill>
                <a:latin charset="0" panose="020F0502020204030203" pitchFamily="34" typeface="Lato Black"/>
                <a:ea charset="0" panose="020F0502020204030203" pitchFamily="34" typeface="Lato Black"/>
                <a:cs charset="0" panose="020F0502020204030203" pitchFamily="34" typeface="Lato Black"/>
              </a:rPr>
              <a:t>Решение воспитательных задач на уроках истории</a:t>
            </a:r>
            <a:endParaRPr altLang="en-US" b="1" dirty="0" lang="ko-KR" sz="4000">
              <a:solidFill>
                <a:schemeClr val="bg1"/>
              </a:solidFill>
              <a:latin charset="0" panose="020F0502020204030203" pitchFamily="34" typeface="Lato Black"/>
              <a:cs charset="0" panose="020F0502020204030203" pitchFamily="34" typeface="Lato Black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166F6B-B975-4F3C-BCF2-9971086140FB}"/>
              </a:ext>
            </a:extLst>
          </p:cNvPr>
          <p:cNvSpPr txBox="1"/>
          <p:nvPr/>
        </p:nvSpPr>
        <p:spPr>
          <a:xfrm>
            <a:off x="112242" y="5262392"/>
            <a:ext cx="5200650" cy="738664"/>
          </a:xfrm>
          <a:prstGeom prst="rect">
            <a:avLst/>
          </a:prstGeom>
          <a:noFill/>
        </p:spPr>
        <p:txBody>
          <a:bodyPr anchor="ctr" rtlCol="0" wrap="square">
            <a:spAutoFit/>
          </a:bodyPr>
          <a:lstStyle/>
          <a:p>
            <a:pPr algn="ctr"/>
            <a:r>
              <a:rPr altLang="ko-KR" dirty="0" lang="ru-RU" sz="1400">
                <a:solidFill>
                  <a:schemeClr val="tx1">
                    <a:lumMod val="85000"/>
                    <a:lumOff val="15000"/>
                  </a:schemeClr>
                </a:solidFill>
                <a:cs charset="0" pitchFamily="34" typeface="Arial"/>
              </a:rPr>
              <a:t>Презентацию </a:t>
            </a:r>
            <a:r>
              <a:rPr altLang="ko-KR" dirty="0" lang="ru-RU" smtClean="0" sz="1400">
                <a:solidFill>
                  <a:schemeClr val="tx1">
                    <a:lumMod val="85000"/>
                    <a:lumOff val="15000"/>
                  </a:schemeClr>
                </a:solidFill>
                <a:cs charset="0" pitchFamily="34" typeface="Arial"/>
              </a:rPr>
              <a:t>подготовила студент 3 </a:t>
            </a:r>
            <a:r>
              <a:rPr altLang="ko-KR" dirty="0" lang="ru-RU" sz="1400">
                <a:solidFill>
                  <a:schemeClr val="tx1">
                    <a:lumMod val="85000"/>
                    <a:lumOff val="15000"/>
                  </a:schemeClr>
                </a:solidFill>
                <a:cs charset="0" pitchFamily="34" typeface="Arial"/>
              </a:rPr>
              <a:t>курса СДО ОФО группы </a:t>
            </a:r>
            <a:r>
              <a:rPr altLang="ko-KR" dirty="0" lang="ru-RU" smtClean="0" sz="1400">
                <a:solidFill>
                  <a:schemeClr val="tx1">
                    <a:lumMod val="85000"/>
                    <a:lumOff val="15000"/>
                  </a:schemeClr>
                </a:solidFill>
                <a:cs charset="0" pitchFamily="34" typeface="Arial"/>
              </a:rPr>
              <a:t>34/2 </a:t>
            </a:r>
            <a:endParaRPr altLang="ko-KR" dirty="0" lang="ru-RU" sz="1400">
              <a:solidFill>
                <a:schemeClr val="tx1">
                  <a:lumMod val="85000"/>
                  <a:lumOff val="15000"/>
                </a:schemeClr>
              </a:solidFill>
              <a:cs charset="0" pitchFamily="34" typeface="Arial"/>
            </a:endParaRPr>
          </a:p>
          <a:p>
            <a:pPr algn="ctr"/>
            <a:r>
              <a:rPr altLang="ko-KR" dirty="0" lang="ru-RU" sz="1400">
                <a:solidFill>
                  <a:schemeClr val="tx1">
                    <a:lumMod val="85000"/>
                    <a:lumOff val="15000"/>
                  </a:schemeClr>
                </a:solidFill>
                <a:cs charset="0" pitchFamily="34" typeface="Arial"/>
              </a:rPr>
              <a:t>Макуха Лия.</a:t>
            </a:r>
          </a:p>
        </p:txBody>
      </p:sp>
    </p:spTree>
    <p:extLst>
      <p:ext uri="{BB962C8B-B14F-4D97-AF65-F5344CB8AC3E}">
        <p14:creationId xmlns:p14="http://schemas.microsoft.com/office/powerpoint/2010/main" val="403247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dur="indefinite" id="1" nodeType="tmRoot" restart="never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>
            <a:extLst>
              <a:ext uri="{FF2B5EF4-FFF2-40B4-BE49-F238E27FC236}">
                <a16:creationId xmlns:a16="http://schemas.microsoft.com/office/drawing/2014/main" id="{9C2C176E-E246-4BBC-B0FB-8706F699C9DB}"/>
              </a:ext>
            </a:extLst>
          </p:cNvPr>
          <p:cNvGrpSpPr/>
          <p:nvPr/>
        </p:nvGrpSpPr>
        <p:grpSpPr>
          <a:xfrm>
            <a:off x="7806630" y="3269223"/>
            <a:ext cx="3259421" cy="3261222"/>
            <a:chOff x="2265079" y="1581548"/>
            <a:chExt cx="3028217" cy="3029891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84A45A4-8AD6-4CC6-BF88-4855531DBC9D}"/>
                </a:ext>
              </a:extLst>
            </p:cNvPr>
            <p:cNvSpPr/>
            <p:nvPr/>
          </p:nvSpPr>
          <p:spPr>
            <a:xfrm>
              <a:off x="2265854" y="1584775"/>
              <a:ext cx="3026664" cy="3026664"/>
            </a:xfrm>
            <a:custGeom>
              <a:avLst/>
              <a:gdLst>
                <a:gd name="connsiteX0" fmla="*/ 3057049 w 3057525"/>
                <a:gd name="connsiteY0" fmla="*/ 1532096 h 3057525"/>
                <a:gd name="connsiteX1" fmla="*/ 1532096 w 3057525"/>
                <a:gd name="connsiteY1" fmla="*/ 3057049 h 3057525"/>
                <a:gd name="connsiteX2" fmla="*/ 7144 w 3057525"/>
                <a:gd name="connsiteY2" fmla="*/ 1532096 h 3057525"/>
                <a:gd name="connsiteX3" fmla="*/ 1532096 w 3057525"/>
                <a:gd name="connsiteY3" fmla="*/ 7144 h 3057525"/>
                <a:gd name="connsiteX4" fmla="*/ 3057049 w 3057525"/>
                <a:gd name="connsiteY4" fmla="*/ 1532096 h 305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7525" h="3057525">
                  <a:moveTo>
                    <a:pt x="3057049" y="1532096"/>
                  </a:moveTo>
                  <a:cubicBezTo>
                    <a:pt x="3057049" y="2374304"/>
                    <a:pt x="2374304" y="3057049"/>
                    <a:pt x="1532096" y="3057049"/>
                  </a:cubicBezTo>
                  <a:cubicBezTo>
                    <a:pt x="689888" y="3057049"/>
                    <a:pt x="7144" y="2374304"/>
                    <a:pt x="7144" y="1532096"/>
                  </a:cubicBezTo>
                  <a:cubicBezTo>
                    <a:pt x="7144" y="689888"/>
                    <a:pt x="689888" y="7144"/>
                    <a:pt x="1532096" y="7144"/>
                  </a:cubicBezTo>
                  <a:cubicBezTo>
                    <a:pt x="2374304" y="7144"/>
                    <a:pt x="3057049" y="689888"/>
                    <a:pt x="3057049" y="1532096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31E39169-71B6-43B0-9067-E72AC4DE671D}"/>
                </a:ext>
              </a:extLst>
            </p:cNvPr>
            <p:cNvSpPr/>
            <p:nvPr/>
          </p:nvSpPr>
          <p:spPr>
            <a:xfrm>
              <a:off x="2265079" y="1581548"/>
              <a:ext cx="3028217" cy="2962327"/>
            </a:xfrm>
            <a:custGeom>
              <a:avLst/>
              <a:gdLst>
                <a:gd name="connsiteX0" fmla="*/ 2863236 w 3028217"/>
                <a:gd name="connsiteY0" fmla="*/ 2049564 h 2962327"/>
                <a:gd name="connsiteX1" fmla="*/ 2844662 w 3028217"/>
                <a:gd name="connsiteY1" fmla="*/ 2065518 h 2962327"/>
                <a:gd name="connsiteX2" fmla="*/ 2847519 w 3028217"/>
                <a:gd name="connsiteY2" fmla="*/ 2116953 h 2962327"/>
                <a:gd name="connsiteX3" fmla="*/ 2887525 w 3028217"/>
                <a:gd name="connsiteY3" fmla="*/ 2084568 h 2962327"/>
                <a:gd name="connsiteX4" fmla="*/ 2890382 w 3028217"/>
                <a:gd name="connsiteY4" fmla="*/ 2078853 h 2962327"/>
                <a:gd name="connsiteX5" fmla="*/ 2890382 w 3028217"/>
                <a:gd name="connsiteY5" fmla="*/ 2057898 h 2962327"/>
                <a:gd name="connsiteX6" fmla="*/ 2863236 w 3028217"/>
                <a:gd name="connsiteY6" fmla="*/ 2049564 h 2962327"/>
                <a:gd name="connsiteX7" fmla="*/ 2453184 w 3028217"/>
                <a:gd name="connsiteY7" fmla="*/ 1703568 h 2962327"/>
                <a:gd name="connsiteX8" fmla="*/ 2444611 w 3028217"/>
                <a:gd name="connsiteY8" fmla="*/ 1714046 h 2962327"/>
                <a:gd name="connsiteX9" fmla="*/ 2467471 w 3028217"/>
                <a:gd name="connsiteY9" fmla="*/ 1740716 h 2962327"/>
                <a:gd name="connsiteX10" fmla="*/ 2482711 w 3028217"/>
                <a:gd name="connsiteY10" fmla="*/ 1728333 h 2962327"/>
                <a:gd name="connsiteX11" fmla="*/ 2453184 w 3028217"/>
                <a:gd name="connsiteY11" fmla="*/ 1703568 h 2962327"/>
                <a:gd name="connsiteX12" fmla="*/ 802501 w 3028217"/>
                <a:gd name="connsiteY12" fmla="*/ 1583553 h 2962327"/>
                <a:gd name="connsiteX13" fmla="*/ 812026 w 3028217"/>
                <a:gd name="connsiteY13" fmla="*/ 1589268 h 2962327"/>
                <a:gd name="connsiteX14" fmla="*/ 802501 w 3028217"/>
                <a:gd name="connsiteY14" fmla="*/ 1599745 h 2962327"/>
                <a:gd name="connsiteX15" fmla="*/ 792024 w 3028217"/>
                <a:gd name="connsiteY15" fmla="*/ 1594030 h 2962327"/>
                <a:gd name="connsiteX16" fmla="*/ 802501 w 3028217"/>
                <a:gd name="connsiteY16" fmla="*/ 1583553 h 2962327"/>
                <a:gd name="connsiteX17" fmla="*/ 573901 w 3028217"/>
                <a:gd name="connsiteY17" fmla="*/ 1577838 h 2962327"/>
                <a:gd name="connsiteX18" fmla="*/ 592951 w 3028217"/>
                <a:gd name="connsiteY18" fmla="*/ 1589268 h 2962327"/>
                <a:gd name="connsiteX19" fmla="*/ 584379 w 3028217"/>
                <a:gd name="connsiteY19" fmla="*/ 1596888 h 2962327"/>
                <a:gd name="connsiteX20" fmla="*/ 565329 w 3028217"/>
                <a:gd name="connsiteY20" fmla="*/ 1587363 h 2962327"/>
                <a:gd name="connsiteX21" fmla="*/ 573901 w 3028217"/>
                <a:gd name="connsiteY21" fmla="*/ 1577838 h 2962327"/>
                <a:gd name="connsiteX22" fmla="*/ 698678 w 3028217"/>
                <a:gd name="connsiteY22" fmla="*/ 1550216 h 2962327"/>
                <a:gd name="connsiteX23" fmla="*/ 763448 w 3028217"/>
                <a:gd name="connsiteY23" fmla="*/ 1592126 h 2962327"/>
                <a:gd name="connsiteX24" fmla="*/ 678676 w 3028217"/>
                <a:gd name="connsiteY24" fmla="*/ 1592126 h 2962327"/>
                <a:gd name="connsiteX25" fmla="*/ 698678 w 3028217"/>
                <a:gd name="connsiteY25" fmla="*/ 1550216 h 2962327"/>
                <a:gd name="connsiteX26" fmla="*/ 492939 w 3028217"/>
                <a:gd name="connsiteY26" fmla="*/ 1460681 h 2962327"/>
                <a:gd name="connsiteX27" fmla="*/ 562471 w 3028217"/>
                <a:gd name="connsiteY27" fmla="*/ 1479731 h 2962327"/>
                <a:gd name="connsiteX28" fmla="*/ 646291 w 3028217"/>
                <a:gd name="connsiteY28" fmla="*/ 1537833 h 2962327"/>
                <a:gd name="connsiteX29" fmla="*/ 577711 w 3028217"/>
                <a:gd name="connsiteY29" fmla="*/ 1525451 h 2962327"/>
                <a:gd name="connsiteX30" fmla="*/ 527229 w 3028217"/>
                <a:gd name="connsiteY30" fmla="*/ 1487351 h 2962327"/>
                <a:gd name="connsiteX31" fmla="*/ 525032 w 3028217"/>
                <a:gd name="connsiteY31" fmla="*/ 1486533 h 2962327"/>
                <a:gd name="connsiteX32" fmla="*/ 527229 w 3028217"/>
                <a:gd name="connsiteY32" fmla="*/ 1488303 h 2962327"/>
                <a:gd name="connsiteX33" fmla="*/ 451029 w 3028217"/>
                <a:gd name="connsiteY33" fmla="*/ 1494971 h 2962327"/>
                <a:gd name="connsiteX34" fmla="*/ 492939 w 3028217"/>
                <a:gd name="connsiteY34" fmla="*/ 1460681 h 2962327"/>
                <a:gd name="connsiteX35" fmla="*/ 592475 w 3028217"/>
                <a:gd name="connsiteY35" fmla="*/ 1413889 h 2962327"/>
                <a:gd name="connsiteX36" fmla="*/ 596761 w 3028217"/>
                <a:gd name="connsiteY36" fmla="*/ 1414961 h 2962327"/>
                <a:gd name="connsiteX37" fmla="*/ 595809 w 3028217"/>
                <a:gd name="connsiteY37" fmla="*/ 1447346 h 2962327"/>
                <a:gd name="connsiteX38" fmla="*/ 588189 w 3028217"/>
                <a:gd name="connsiteY38" fmla="*/ 1414961 h 2962327"/>
                <a:gd name="connsiteX39" fmla="*/ 592475 w 3028217"/>
                <a:gd name="connsiteY39" fmla="*/ 1413889 h 2962327"/>
                <a:gd name="connsiteX40" fmla="*/ 2633206 w 3028217"/>
                <a:gd name="connsiteY40" fmla="*/ 1174931 h 2962327"/>
                <a:gd name="connsiteX41" fmla="*/ 2673211 w 3028217"/>
                <a:gd name="connsiteY41" fmla="*/ 1180646 h 2962327"/>
                <a:gd name="connsiteX42" fmla="*/ 2633206 w 3028217"/>
                <a:gd name="connsiteY42" fmla="*/ 1174931 h 2962327"/>
                <a:gd name="connsiteX43" fmla="*/ 2477948 w 3028217"/>
                <a:gd name="connsiteY43" fmla="*/ 1095873 h 2962327"/>
                <a:gd name="connsiteX44" fmla="*/ 2484616 w 3028217"/>
                <a:gd name="connsiteY44" fmla="*/ 1110160 h 2962327"/>
                <a:gd name="connsiteX45" fmla="*/ 2464613 w 3028217"/>
                <a:gd name="connsiteY45" fmla="*/ 1135878 h 2962327"/>
                <a:gd name="connsiteX46" fmla="*/ 2444611 w 3028217"/>
                <a:gd name="connsiteY46" fmla="*/ 1144450 h 2962327"/>
                <a:gd name="connsiteX47" fmla="*/ 2415083 w 3028217"/>
                <a:gd name="connsiteY47" fmla="*/ 1119685 h 2962327"/>
                <a:gd name="connsiteX48" fmla="*/ 2446516 w 3028217"/>
                <a:gd name="connsiteY48" fmla="*/ 1114923 h 2962327"/>
                <a:gd name="connsiteX49" fmla="*/ 2477948 w 3028217"/>
                <a:gd name="connsiteY49" fmla="*/ 1095873 h 2962327"/>
                <a:gd name="connsiteX50" fmla="*/ 2344599 w 3028217"/>
                <a:gd name="connsiteY50" fmla="*/ 1039676 h 2962327"/>
                <a:gd name="connsiteX51" fmla="*/ 2355076 w 3028217"/>
                <a:gd name="connsiteY51" fmla="*/ 1066346 h 2962327"/>
                <a:gd name="connsiteX52" fmla="*/ 2341741 w 3028217"/>
                <a:gd name="connsiteY52" fmla="*/ 1092063 h 2962327"/>
                <a:gd name="connsiteX53" fmla="*/ 2328406 w 3028217"/>
                <a:gd name="connsiteY53" fmla="*/ 1065393 h 2962327"/>
                <a:gd name="connsiteX54" fmla="*/ 2344599 w 3028217"/>
                <a:gd name="connsiteY54" fmla="*/ 1039676 h 2962327"/>
                <a:gd name="connsiteX55" fmla="*/ 699631 w 3028217"/>
                <a:gd name="connsiteY55" fmla="*/ 966334 h 2962327"/>
                <a:gd name="connsiteX56" fmla="*/ 616764 w 3028217"/>
                <a:gd name="connsiteY56" fmla="*/ 992051 h 2962327"/>
                <a:gd name="connsiteX57" fmla="*/ 699631 w 3028217"/>
                <a:gd name="connsiteY57" fmla="*/ 966334 h 2962327"/>
                <a:gd name="connsiteX58" fmla="*/ 2786559 w 3028217"/>
                <a:gd name="connsiteY58" fmla="*/ 938711 h 2962327"/>
                <a:gd name="connsiteX59" fmla="*/ 2814181 w 3028217"/>
                <a:gd name="connsiteY59" fmla="*/ 938711 h 2962327"/>
                <a:gd name="connsiteX60" fmla="*/ 2814181 w 3028217"/>
                <a:gd name="connsiteY60" fmla="*/ 945378 h 2962327"/>
                <a:gd name="connsiteX61" fmla="*/ 2786559 w 3028217"/>
                <a:gd name="connsiteY61" fmla="*/ 938711 h 2962327"/>
                <a:gd name="connsiteX62" fmla="*/ 737731 w 3028217"/>
                <a:gd name="connsiteY62" fmla="*/ 935019 h 2962327"/>
                <a:gd name="connsiteX63" fmla="*/ 702489 w 3028217"/>
                <a:gd name="connsiteY63" fmla="*/ 951093 h 2962327"/>
                <a:gd name="connsiteX64" fmla="*/ 770116 w 3028217"/>
                <a:gd name="connsiteY64" fmla="*/ 936805 h 2962327"/>
                <a:gd name="connsiteX65" fmla="*/ 737731 w 3028217"/>
                <a:gd name="connsiteY65" fmla="*/ 935019 h 2962327"/>
                <a:gd name="connsiteX66" fmla="*/ 619383 w 3028217"/>
                <a:gd name="connsiteY66" fmla="*/ 880251 h 2962327"/>
                <a:gd name="connsiteX67" fmla="*/ 608191 w 3028217"/>
                <a:gd name="connsiteY67" fmla="*/ 882513 h 2962327"/>
                <a:gd name="connsiteX68" fmla="*/ 541516 w 3028217"/>
                <a:gd name="connsiteY68" fmla="*/ 968238 h 2962327"/>
                <a:gd name="connsiteX69" fmla="*/ 558661 w 3028217"/>
                <a:gd name="connsiteY69" fmla="*/ 975858 h 2962327"/>
                <a:gd name="connsiteX70" fmla="*/ 578664 w 3028217"/>
                <a:gd name="connsiteY70" fmla="*/ 949188 h 2962327"/>
                <a:gd name="connsiteX71" fmla="*/ 623431 w 3028217"/>
                <a:gd name="connsiteY71" fmla="*/ 890133 h 2962327"/>
                <a:gd name="connsiteX72" fmla="*/ 619383 w 3028217"/>
                <a:gd name="connsiteY72" fmla="*/ 880251 h 2962327"/>
                <a:gd name="connsiteX73" fmla="*/ 659626 w 3028217"/>
                <a:gd name="connsiteY73" fmla="*/ 872036 h 2962327"/>
                <a:gd name="connsiteX74" fmla="*/ 647244 w 3028217"/>
                <a:gd name="connsiteY74" fmla="*/ 879656 h 2962327"/>
                <a:gd name="connsiteX75" fmla="*/ 657721 w 3028217"/>
                <a:gd name="connsiteY75" fmla="*/ 950141 h 2962327"/>
                <a:gd name="connsiteX76" fmla="*/ 683439 w 3028217"/>
                <a:gd name="connsiteY76" fmla="*/ 913946 h 2962327"/>
                <a:gd name="connsiteX77" fmla="*/ 711061 w 3028217"/>
                <a:gd name="connsiteY77" fmla="*/ 910136 h 2962327"/>
                <a:gd name="connsiteX78" fmla="*/ 709156 w 3028217"/>
                <a:gd name="connsiteY78" fmla="*/ 891086 h 2962327"/>
                <a:gd name="connsiteX79" fmla="*/ 659626 w 3028217"/>
                <a:gd name="connsiteY79" fmla="*/ 872036 h 2962327"/>
                <a:gd name="connsiteX80" fmla="*/ 620410 w 3028217"/>
                <a:gd name="connsiteY80" fmla="*/ 803828 h 2962327"/>
                <a:gd name="connsiteX81" fmla="*/ 603429 w 3028217"/>
                <a:gd name="connsiteY81" fmla="*/ 807266 h 2962327"/>
                <a:gd name="connsiteX82" fmla="*/ 532944 w 3028217"/>
                <a:gd name="connsiteY82" fmla="*/ 841556 h 2962327"/>
                <a:gd name="connsiteX83" fmla="*/ 541516 w 3028217"/>
                <a:gd name="connsiteY83" fmla="*/ 855843 h 2962327"/>
                <a:gd name="connsiteX84" fmla="*/ 602476 w 3028217"/>
                <a:gd name="connsiteY84" fmla="*/ 859653 h 2962327"/>
                <a:gd name="connsiteX85" fmla="*/ 652959 w 3028217"/>
                <a:gd name="connsiteY85" fmla="*/ 835841 h 2962327"/>
                <a:gd name="connsiteX86" fmla="*/ 620410 w 3028217"/>
                <a:gd name="connsiteY86" fmla="*/ 803828 h 2962327"/>
                <a:gd name="connsiteX87" fmla="*/ 2051228 w 3028217"/>
                <a:gd name="connsiteY87" fmla="*/ 690108 h 2962327"/>
                <a:gd name="connsiteX88" fmla="*/ 2074088 w 3028217"/>
                <a:gd name="connsiteY88" fmla="*/ 722493 h 2962327"/>
                <a:gd name="connsiteX89" fmla="*/ 2021701 w 3028217"/>
                <a:gd name="connsiteY89" fmla="*/ 782500 h 2962327"/>
                <a:gd name="connsiteX90" fmla="*/ 2000746 w 3028217"/>
                <a:gd name="connsiteY90" fmla="*/ 772023 h 2962327"/>
                <a:gd name="connsiteX91" fmla="*/ 2036941 w 3028217"/>
                <a:gd name="connsiteY91" fmla="*/ 698680 h 2962327"/>
                <a:gd name="connsiteX92" fmla="*/ 2051228 w 3028217"/>
                <a:gd name="connsiteY92" fmla="*/ 690108 h 2962327"/>
                <a:gd name="connsiteX93" fmla="*/ 2111236 w 3028217"/>
                <a:gd name="connsiteY93" fmla="*/ 608669 h 2962327"/>
                <a:gd name="connsiteX94" fmla="*/ 2113141 w 3028217"/>
                <a:gd name="connsiteY94" fmla="*/ 623433 h 2962327"/>
                <a:gd name="connsiteX95" fmla="*/ 2111236 w 3028217"/>
                <a:gd name="connsiteY95" fmla="*/ 626290 h 2962327"/>
                <a:gd name="connsiteX96" fmla="*/ 2159814 w 3028217"/>
                <a:gd name="connsiteY96" fmla="*/ 711063 h 2962327"/>
                <a:gd name="connsiteX97" fmla="*/ 2199819 w 3028217"/>
                <a:gd name="connsiteY97" fmla="*/ 758688 h 2962327"/>
                <a:gd name="connsiteX98" fmla="*/ 2176959 w 3028217"/>
                <a:gd name="connsiteY98" fmla="*/ 800598 h 2962327"/>
                <a:gd name="connsiteX99" fmla="*/ 2092186 w 3028217"/>
                <a:gd name="connsiteY99" fmla="*/ 814885 h 2962327"/>
                <a:gd name="connsiteX100" fmla="*/ 2092186 w 3028217"/>
                <a:gd name="connsiteY100" fmla="*/ 777738 h 2962327"/>
                <a:gd name="connsiteX101" fmla="*/ 2111236 w 3028217"/>
                <a:gd name="connsiteY101" fmla="*/ 740590 h 2962327"/>
                <a:gd name="connsiteX102" fmla="*/ 2110284 w 3028217"/>
                <a:gd name="connsiteY102" fmla="*/ 710110 h 2962327"/>
                <a:gd name="connsiteX103" fmla="*/ 2076946 w 3028217"/>
                <a:gd name="connsiteY103" fmla="*/ 669153 h 2962327"/>
                <a:gd name="connsiteX104" fmla="*/ 2097901 w 3028217"/>
                <a:gd name="connsiteY104" fmla="*/ 611050 h 2962327"/>
                <a:gd name="connsiteX105" fmla="*/ 2111236 w 3028217"/>
                <a:gd name="connsiteY105" fmla="*/ 608669 h 2962327"/>
                <a:gd name="connsiteX106" fmla="*/ 927279 w 3028217"/>
                <a:gd name="connsiteY106" fmla="*/ 479605 h 2962327"/>
                <a:gd name="connsiteX107" fmla="*/ 933946 w 3028217"/>
                <a:gd name="connsiteY107" fmla="*/ 486273 h 2962327"/>
                <a:gd name="connsiteX108" fmla="*/ 929184 w 3028217"/>
                <a:gd name="connsiteY108" fmla="*/ 493893 h 2962327"/>
                <a:gd name="connsiteX109" fmla="*/ 919659 w 3028217"/>
                <a:gd name="connsiteY109" fmla="*/ 488178 h 2962327"/>
                <a:gd name="connsiteX110" fmla="*/ 927279 w 3028217"/>
                <a:gd name="connsiteY110" fmla="*/ 479605 h 2962327"/>
                <a:gd name="connsiteX111" fmla="*/ 1938089 w 3028217"/>
                <a:gd name="connsiteY111" fmla="*/ 417931 h 2962327"/>
                <a:gd name="connsiteX112" fmla="*/ 1959789 w 3028217"/>
                <a:gd name="connsiteY112" fmla="*/ 441505 h 2962327"/>
                <a:gd name="connsiteX113" fmla="*/ 1940739 w 3028217"/>
                <a:gd name="connsiteY113" fmla="*/ 466270 h 2962327"/>
                <a:gd name="connsiteX114" fmla="*/ 1842631 w 3028217"/>
                <a:gd name="connsiteY114" fmla="*/ 480558 h 2962327"/>
                <a:gd name="connsiteX115" fmla="*/ 1832154 w 3028217"/>
                <a:gd name="connsiteY115" fmla="*/ 458650 h 2962327"/>
                <a:gd name="connsiteX116" fmla="*/ 1833106 w 3028217"/>
                <a:gd name="connsiteY116" fmla="*/ 431980 h 2962327"/>
                <a:gd name="connsiteX117" fmla="*/ 1845489 w 3028217"/>
                <a:gd name="connsiteY117" fmla="*/ 423408 h 2962327"/>
                <a:gd name="connsiteX118" fmla="*/ 1857871 w 3028217"/>
                <a:gd name="connsiteY118" fmla="*/ 432933 h 2962327"/>
                <a:gd name="connsiteX119" fmla="*/ 1926451 w 3028217"/>
                <a:gd name="connsiteY119" fmla="*/ 418645 h 2962327"/>
                <a:gd name="connsiteX120" fmla="*/ 1938089 w 3028217"/>
                <a:gd name="connsiteY120" fmla="*/ 417931 h 2962327"/>
                <a:gd name="connsiteX121" fmla="*/ 904419 w 3028217"/>
                <a:gd name="connsiteY121" fmla="*/ 389118 h 2962327"/>
                <a:gd name="connsiteX122" fmla="*/ 938709 w 3028217"/>
                <a:gd name="connsiteY122" fmla="*/ 433886 h 2962327"/>
                <a:gd name="connsiteX123" fmla="*/ 942519 w 3028217"/>
                <a:gd name="connsiteY123" fmla="*/ 446268 h 2962327"/>
                <a:gd name="connsiteX124" fmla="*/ 931089 w 3028217"/>
                <a:gd name="connsiteY124" fmla="*/ 449125 h 2962327"/>
                <a:gd name="connsiteX125" fmla="*/ 878701 w 3028217"/>
                <a:gd name="connsiteY125" fmla="*/ 449125 h 2962327"/>
                <a:gd name="connsiteX126" fmla="*/ 856794 w 3028217"/>
                <a:gd name="connsiteY126" fmla="*/ 443411 h 2962327"/>
                <a:gd name="connsiteX127" fmla="*/ 867271 w 3028217"/>
                <a:gd name="connsiteY127" fmla="*/ 412930 h 2962327"/>
                <a:gd name="connsiteX128" fmla="*/ 904419 w 3028217"/>
                <a:gd name="connsiteY128" fmla="*/ 389118 h 2962327"/>
                <a:gd name="connsiteX129" fmla="*/ 1062534 w 3028217"/>
                <a:gd name="connsiteY129" fmla="*/ 340541 h 2962327"/>
                <a:gd name="connsiteX130" fmla="*/ 1083489 w 3028217"/>
                <a:gd name="connsiteY130" fmla="*/ 353876 h 2962327"/>
                <a:gd name="connsiteX131" fmla="*/ 1053961 w 3028217"/>
                <a:gd name="connsiteY131" fmla="*/ 360543 h 2962327"/>
                <a:gd name="connsiteX132" fmla="*/ 1062534 w 3028217"/>
                <a:gd name="connsiteY132" fmla="*/ 340541 h 2962327"/>
                <a:gd name="connsiteX133" fmla="*/ 2471113 w 3028217"/>
                <a:gd name="connsiteY133" fmla="*/ 336025 h 2962327"/>
                <a:gd name="connsiteX134" fmla="*/ 2521763 w 3028217"/>
                <a:gd name="connsiteY134" fmla="*/ 370068 h 2962327"/>
                <a:gd name="connsiteX135" fmla="*/ 2848471 w 3028217"/>
                <a:gd name="connsiteY135" fmla="*/ 785358 h 2962327"/>
                <a:gd name="connsiteX136" fmla="*/ 2920861 w 3028217"/>
                <a:gd name="connsiteY136" fmla="*/ 940616 h 2962327"/>
                <a:gd name="connsiteX137" fmla="*/ 2926576 w 3028217"/>
                <a:gd name="connsiteY137" fmla="*/ 977763 h 2962327"/>
                <a:gd name="connsiteX138" fmla="*/ 2847518 w 3028217"/>
                <a:gd name="connsiteY138" fmla="*/ 938711 h 2962327"/>
                <a:gd name="connsiteX139" fmla="*/ 2864663 w 3028217"/>
                <a:gd name="connsiteY139" fmla="*/ 890133 h 2962327"/>
                <a:gd name="connsiteX140" fmla="*/ 2810371 w 3028217"/>
                <a:gd name="connsiteY140" fmla="*/ 908231 h 2962327"/>
                <a:gd name="connsiteX141" fmla="*/ 2757031 w 3028217"/>
                <a:gd name="connsiteY141" fmla="*/ 904421 h 2962327"/>
                <a:gd name="connsiteX142" fmla="*/ 2728456 w 3028217"/>
                <a:gd name="connsiteY142" fmla="*/ 916803 h 2962327"/>
                <a:gd name="connsiteX143" fmla="*/ 2707501 w 3028217"/>
                <a:gd name="connsiteY143" fmla="*/ 971096 h 2962327"/>
                <a:gd name="connsiteX144" fmla="*/ 2706548 w 3028217"/>
                <a:gd name="connsiteY144" fmla="*/ 1011101 h 2962327"/>
                <a:gd name="connsiteX145" fmla="*/ 2712263 w 3028217"/>
                <a:gd name="connsiteY145" fmla="*/ 1044438 h 2962327"/>
                <a:gd name="connsiteX146" fmla="*/ 2750438 w 3028217"/>
                <a:gd name="connsiteY146" fmla="*/ 1026892 h 2962327"/>
                <a:gd name="connsiteX147" fmla="*/ 2757317 w 3028217"/>
                <a:gd name="connsiteY147" fmla="*/ 1029909 h 2962327"/>
                <a:gd name="connsiteX148" fmla="*/ 2760842 w 3028217"/>
                <a:gd name="connsiteY148" fmla="*/ 1028246 h 2962327"/>
                <a:gd name="connsiteX149" fmla="*/ 2785607 w 3028217"/>
                <a:gd name="connsiteY149" fmla="*/ 1010148 h 2962327"/>
                <a:gd name="connsiteX150" fmla="*/ 2804538 w 3028217"/>
                <a:gd name="connsiteY150" fmla="*/ 1006457 h 2962327"/>
                <a:gd name="connsiteX151" fmla="*/ 2822755 w 3028217"/>
                <a:gd name="connsiteY151" fmla="*/ 1009196 h 2962327"/>
                <a:gd name="connsiteX152" fmla="*/ 2938959 w 3028217"/>
                <a:gd name="connsiteY152" fmla="*/ 1031103 h 2962327"/>
                <a:gd name="connsiteX153" fmla="*/ 2959915 w 3028217"/>
                <a:gd name="connsiteY153" fmla="*/ 1058726 h 2962327"/>
                <a:gd name="connsiteX154" fmla="*/ 3021827 w 3028217"/>
                <a:gd name="connsiteY154" fmla="*/ 1368288 h 2962327"/>
                <a:gd name="connsiteX155" fmla="*/ 3027542 w 3028217"/>
                <a:gd name="connsiteY155" fmla="*/ 1562598 h 2962327"/>
                <a:gd name="connsiteX156" fmla="*/ 3020874 w 3028217"/>
                <a:gd name="connsiteY156" fmla="*/ 1594983 h 2962327"/>
                <a:gd name="connsiteX157" fmla="*/ 2958009 w 3028217"/>
                <a:gd name="connsiteY157" fmla="*/ 1512116 h 2962327"/>
                <a:gd name="connsiteX158" fmla="*/ 2918005 w 3028217"/>
                <a:gd name="connsiteY158" fmla="*/ 1446393 h 2962327"/>
                <a:gd name="connsiteX159" fmla="*/ 2860855 w 3028217"/>
                <a:gd name="connsiteY159" fmla="*/ 1371146 h 2962327"/>
                <a:gd name="connsiteX160" fmla="*/ 2831327 w 3028217"/>
                <a:gd name="connsiteY160" fmla="*/ 1343523 h 2962327"/>
                <a:gd name="connsiteX161" fmla="*/ 2856092 w 3028217"/>
                <a:gd name="connsiteY161" fmla="*/ 1380671 h 2962327"/>
                <a:gd name="connsiteX162" fmla="*/ 2930387 w 3028217"/>
                <a:gd name="connsiteY162" fmla="*/ 1514021 h 2962327"/>
                <a:gd name="connsiteX163" fmla="*/ 2939912 w 3028217"/>
                <a:gd name="connsiteY163" fmla="*/ 1546406 h 2962327"/>
                <a:gd name="connsiteX164" fmla="*/ 2962772 w 3028217"/>
                <a:gd name="connsiteY164" fmla="*/ 1597841 h 2962327"/>
                <a:gd name="connsiteX165" fmla="*/ 2999919 w 3028217"/>
                <a:gd name="connsiteY165" fmla="*/ 1683566 h 2962327"/>
                <a:gd name="connsiteX166" fmla="*/ 3012302 w 3028217"/>
                <a:gd name="connsiteY166" fmla="*/ 1740716 h 2962327"/>
                <a:gd name="connsiteX167" fmla="*/ 2886572 w 3028217"/>
                <a:gd name="connsiteY167" fmla="*/ 2158864 h 2962327"/>
                <a:gd name="connsiteX168" fmla="*/ 2841805 w 3028217"/>
                <a:gd name="connsiteY168" fmla="*/ 2246493 h 2962327"/>
                <a:gd name="connsiteX169" fmla="*/ 2821802 w 3028217"/>
                <a:gd name="connsiteY169" fmla="*/ 2266496 h 2962327"/>
                <a:gd name="connsiteX170" fmla="*/ 2808467 w 3028217"/>
                <a:gd name="connsiteY170" fmla="*/ 2240778 h 2962327"/>
                <a:gd name="connsiteX171" fmla="*/ 2785607 w 3028217"/>
                <a:gd name="connsiteY171" fmla="*/ 2172198 h 2962327"/>
                <a:gd name="connsiteX172" fmla="*/ 2805609 w 3028217"/>
                <a:gd name="connsiteY172" fmla="*/ 2234111 h 2962327"/>
                <a:gd name="connsiteX173" fmla="*/ 2821802 w 3028217"/>
                <a:gd name="connsiteY173" fmla="*/ 2273164 h 2962327"/>
                <a:gd name="connsiteX174" fmla="*/ 2708455 w 3028217"/>
                <a:gd name="connsiteY174" fmla="*/ 2451281 h 2962327"/>
                <a:gd name="connsiteX175" fmla="*/ 2551292 w 3028217"/>
                <a:gd name="connsiteY175" fmla="*/ 2622731 h 2962327"/>
                <a:gd name="connsiteX176" fmla="*/ 2476997 w 3028217"/>
                <a:gd name="connsiteY176" fmla="*/ 2687501 h 2962327"/>
                <a:gd name="connsiteX177" fmla="*/ 2463662 w 3028217"/>
                <a:gd name="connsiteY177" fmla="*/ 2655116 h 2962327"/>
                <a:gd name="connsiteX178" fmla="*/ 2425562 w 3028217"/>
                <a:gd name="connsiteY178" fmla="*/ 2533196 h 2962327"/>
                <a:gd name="connsiteX179" fmla="*/ 2439849 w 3028217"/>
                <a:gd name="connsiteY179" fmla="*/ 2375081 h 2962327"/>
                <a:gd name="connsiteX180" fmla="*/ 2449374 w 3028217"/>
                <a:gd name="connsiteY180" fmla="*/ 2301739 h 2962327"/>
                <a:gd name="connsiteX181" fmla="*/ 2430324 w 3028217"/>
                <a:gd name="connsiteY181" fmla="*/ 2210298 h 2962327"/>
                <a:gd name="connsiteX182" fmla="*/ 2396987 w 3028217"/>
                <a:gd name="connsiteY182" fmla="*/ 2144576 h 2962327"/>
                <a:gd name="connsiteX183" fmla="*/ 2370317 w 3028217"/>
                <a:gd name="connsiteY183" fmla="*/ 2012178 h 2962327"/>
                <a:gd name="connsiteX184" fmla="*/ 2374127 w 3028217"/>
                <a:gd name="connsiteY184" fmla="*/ 1992176 h 2962327"/>
                <a:gd name="connsiteX185" fmla="*/ 2319834 w 3028217"/>
                <a:gd name="connsiteY185" fmla="*/ 1944551 h 2962327"/>
                <a:gd name="connsiteX186" fmla="*/ 2282687 w 3028217"/>
                <a:gd name="connsiteY186" fmla="*/ 1931216 h 2962327"/>
                <a:gd name="connsiteX187" fmla="*/ 2200772 w 3028217"/>
                <a:gd name="connsiteY187" fmla="*/ 1905498 h 2962327"/>
                <a:gd name="connsiteX188" fmla="*/ 2157909 w 3028217"/>
                <a:gd name="connsiteY188" fmla="*/ 1926453 h 2962327"/>
                <a:gd name="connsiteX189" fmla="*/ 2106474 w 3028217"/>
                <a:gd name="connsiteY189" fmla="*/ 1931216 h 2962327"/>
                <a:gd name="connsiteX190" fmla="*/ 2040752 w 3028217"/>
                <a:gd name="connsiteY190" fmla="*/ 1937883 h 2962327"/>
                <a:gd name="connsiteX191" fmla="*/ 1974077 w 3028217"/>
                <a:gd name="connsiteY191" fmla="*/ 1924548 h 2962327"/>
                <a:gd name="connsiteX192" fmla="*/ 1919784 w 3028217"/>
                <a:gd name="connsiteY192" fmla="*/ 1877876 h 2962327"/>
                <a:gd name="connsiteX193" fmla="*/ 1896924 w 3028217"/>
                <a:gd name="connsiteY193" fmla="*/ 1849301 h 2962327"/>
                <a:gd name="connsiteX194" fmla="*/ 1839774 w 3028217"/>
                <a:gd name="connsiteY194" fmla="*/ 1762623 h 2962327"/>
                <a:gd name="connsiteX195" fmla="*/ 1822629 w 3028217"/>
                <a:gd name="connsiteY195" fmla="*/ 1676898 h 2962327"/>
                <a:gd name="connsiteX196" fmla="*/ 1829297 w 3028217"/>
                <a:gd name="connsiteY196" fmla="*/ 1537833 h 2962327"/>
                <a:gd name="connsiteX197" fmla="*/ 1828344 w 3028217"/>
                <a:gd name="connsiteY197" fmla="*/ 1514973 h 2962327"/>
                <a:gd name="connsiteX198" fmla="*/ 1909307 w 3028217"/>
                <a:gd name="connsiteY198" fmla="*/ 1373051 h 2962327"/>
                <a:gd name="connsiteX199" fmla="*/ 1929309 w 3028217"/>
                <a:gd name="connsiteY199" fmla="*/ 1361621 h 2962327"/>
                <a:gd name="connsiteX200" fmla="*/ 1977887 w 3028217"/>
                <a:gd name="connsiteY200" fmla="*/ 1293041 h 2962327"/>
                <a:gd name="connsiteX201" fmla="*/ 2019797 w 3028217"/>
                <a:gd name="connsiteY201" fmla="*/ 1227318 h 2962327"/>
                <a:gd name="connsiteX202" fmla="*/ 2051229 w 3028217"/>
                <a:gd name="connsiteY202" fmla="*/ 1178741 h 2962327"/>
                <a:gd name="connsiteX203" fmla="*/ 2083614 w 3028217"/>
                <a:gd name="connsiteY203" fmla="*/ 1172073 h 2962327"/>
                <a:gd name="connsiteX204" fmla="*/ 2161719 w 3028217"/>
                <a:gd name="connsiteY204" fmla="*/ 1162548 h 2962327"/>
                <a:gd name="connsiteX205" fmla="*/ 2266494 w 3028217"/>
                <a:gd name="connsiteY205" fmla="*/ 1136831 h 2962327"/>
                <a:gd name="connsiteX206" fmla="*/ 2331264 w 3028217"/>
                <a:gd name="connsiteY206" fmla="*/ 1133021 h 2962327"/>
                <a:gd name="connsiteX207" fmla="*/ 2387462 w 3028217"/>
                <a:gd name="connsiteY207" fmla="*/ 1197791 h 2962327"/>
                <a:gd name="connsiteX208" fmla="*/ 2400797 w 3028217"/>
                <a:gd name="connsiteY208" fmla="*/ 1229223 h 2962327"/>
                <a:gd name="connsiteX209" fmla="*/ 2517002 w 3028217"/>
                <a:gd name="connsiteY209" fmla="*/ 1283516 h 2962327"/>
                <a:gd name="connsiteX210" fmla="*/ 2556055 w 3028217"/>
                <a:gd name="connsiteY210" fmla="*/ 1266371 h 2962327"/>
                <a:gd name="connsiteX211" fmla="*/ 2617967 w 3028217"/>
                <a:gd name="connsiteY211" fmla="*/ 1241606 h 2962327"/>
                <a:gd name="connsiteX212" fmla="*/ 2701787 w 3028217"/>
                <a:gd name="connsiteY212" fmla="*/ 1271133 h 2962327"/>
                <a:gd name="connsiteX213" fmla="*/ 2823707 w 3028217"/>
                <a:gd name="connsiteY213" fmla="*/ 1270181 h 2962327"/>
                <a:gd name="connsiteX214" fmla="*/ 2842757 w 3028217"/>
                <a:gd name="connsiteY214" fmla="*/ 1253988 h 2962327"/>
                <a:gd name="connsiteX215" fmla="*/ 2857997 w 3028217"/>
                <a:gd name="connsiteY215" fmla="*/ 1191123 h 2962327"/>
                <a:gd name="connsiteX216" fmla="*/ 2824659 w 3028217"/>
                <a:gd name="connsiteY216" fmla="*/ 1163501 h 2962327"/>
                <a:gd name="connsiteX217" fmla="*/ 2781797 w 3028217"/>
                <a:gd name="connsiteY217" fmla="*/ 1153023 h 2962327"/>
                <a:gd name="connsiteX218" fmla="*/ 2778142 w 3028217"/>
                <a:gd name="connsiteY218" fmla="*/ 1149005 h 2962327"/>
                <a:gd name="connsiteX219" fmla="*/ 2758579 w 3028217"/>
                <a:gd name="connsiteY219" fmla="*/ 1157637 h 2962327"/>
                <a:gd name="connsiteX220" fmla="*/ 2684641 w 3028217"/>
                <a:gd name="connsiteY220" fmla="*/ 1122543 h 2962327"/>
                <a:gd name="connsiteX221" fmla="*/ 2664638 w 3028217"/>
                <a:gd name="connsiteY221" fmla="*/ 1083491 h 2962327"/>
                <a:gd name="connsiteX222" fmla="*/ 2646541 w 3028217"/>
                <a:gd name="connsiteY222" fmla="*/ 1054916 h 2962327"/>
                <a:gd name="connsiteX223" fmla="*/ 2610346 w 3028217"/>
                <a:gd name="connsiteY223" fmla="*/ 1080633 h 2962327"/>
                <a:gd name="connsiteX224" fmla="*/ 2609202 w 3028217"/>
                <a:gd name="connsiteY224" fmla="*/ 1082346 h 2962327"/>
                <a:gd name="connsiteX225" fmla="*/ 2613204 w 3028217"/>
                <a:gd name="connsiteY225" fmla="*/ 1086348 h 2962327"/>
                <a:gd name="connsiteX226" fmla="*/ 2632254 w 3028217"/>
                <a:gd name="connsiteY226" fmla="*/ 1108255 h 2962327"/>
                <a:gd name="connsiteX227" fmla="*/ 2609394 w 3028217"/>
                <a:gd name="connsiteY227" fmla="*/ 1145403 h 2962327"/>
                <a:gd name="connsiteX228" fmla="*/ 2584629 w 3028217"/>
                <a:gd name="connsiteY228" fmla="*/ 1132068 h 2962327"/>
                <a:gd name="connsiteX229" fmla="*/ 2566055 w 3028217"/>
                <a:gd name="connsiteY229" fmla="*/ 1095397 h 2962327"/>
                <a:gd name="connsiteX230" fmla="*/ 2558490 w 3028217"/>
                <a:gd name="connsiteY230" fmla="*/ 1083461 h 2962327"/>
                <a:gd name="connsiteX231" fmla="*/ 2545576 w 3028217"/>
                <a:gd name="connsiteY231" fmla="*/ 1071108 h 2962327"/>
                <a:gd name="connsiteX232" fmla="*/ 2536051 w 3028217"/>
                <a:gd name="connsiteY232" fmla="*/ 1061583 h 2962327"/>
                <a:gd name="connsiteX233" fmla="*/ 2429371 w 3028217"/>
                <a:gd name="connsiteY233" fmla="*/ 952046 h 2962327"/>
                <a:gd name="connsiteX234" fmla="*/ 2417941 w 3028217"/>
                <a:gd name="connsiteY234" fmla="*/ 944426 h 2962327"/>
                <a:gd name="connsiteX235" fmla="*/ 2407463 w 3028217"/>
                <a:gd name="connsiteY235" fmla="*/ 947283 h 2962327"/>
                <a:gd name="connsiteX236" fmla="*/ 2469376 w 3028217"/>
                <a:gd name="connsiteY236" fmla="*/ 1014911 h 2962327"/>
                <a:gd name="connsiteX237" fmla="*/ 2509381 w 3028217"/>
                <a:gd name="connsiteY237" fmla="*/ 1044438 h 2962327"/>
                <a:gd name="connsiteX238" fmla="*/ 2504618 w 3028217"/>
                <a:gd name="connsiteY238" fmla="*/ 1057773 h 2962327"/>
                <a:gd name="connsiteX239" fmla="*/ 2488426 w 3028217"/>
                <a:gd name="connsiteY239" fmla="*/ 1077776 h 2962327"/>
                <a:gd name="connsiteX240" fmla="*/ 2476996 w 3028217"/>
                <a:gd name="connsiteY240" fmla="*/ 1084443 h 2962327"/>
                <a:gd name="connsiteX241" fmla="*/ 2356028 w 3028217"/>
                <a:gd name="connsiteY241" fmla="*/ 985383 h 2962327"/>
                <a:gd name="connsiteX242" fmla="*/ 2317928 w 3028217"/>
                <a:gd name="connsiteY242" fmla="*/ 978716 h 2962327"/>
                <a:gd name="connsiteX243" fmla="*/ 2295068 w 3028217"/>
                <a:gd name="connsiteY243" fmla="*/ 993003 h 2962327"/>
                <a:gd name="connsiteX244" fmla="*/ 2196008 w 3028217"/>
                <a:gd name="connsiteY244" fmla="*/ 1057773 h 2962327"/>
                <a:gd name="connsiteX245" fmla="*/ 2181721 w 3028217"/>
                <a:gd name="connsiteY245" fmla="*/ 1087301 h 2962327"/>
                <a:gd name="connsiteX246" fmla="*/ 2105521 w 3028217"/>
                <a:gd name="connsiteY246" fmla="*/ 1157786 h 2962327"/>
                <a:gd name="connsiteX247" fmla="*/ 2053133 w 3028217"/>
                <a:gd name="connsiteY247" fmla="*/ 1155881 h 2962327"/>
                <a:gd name="connsiteX248" fmla="*/ 2036941 w 3028217"/>
                <a:gd name="connsiteY248" fmla="*/ 1136831 h 2962327"/>
                <a:gd name="connsiteX249" fmla="*/ 2008366 w 3028217"/>
                <a:gd name="connsiteY249" fmla="*/ 1131116 h 2962327"/>
                <a:gd name="connsiteX250" fmla="*/ 2001698 w 3028217"/>
                <a:gd name="connsiteY250" fmla="*/ 1074918 h 2962327"/>
                <a:gd name="connsiteX251" fmla="*/ 2008366 w 3028217"/>
                <a:gd name="connsiteY251" fmla="*/ 1001576 h 2962327"/>
                <a:gd name="connsiteX252" fmla="*/ 2035988 w 3028217"/>
                <a:gd name="connsiteY252" fmla="*/ 977763 h 2962327"/>
                <a:gd name="connsiteX253" fmla="*/ 2107426 w 3028217"/>
                <a:gd name="connsiteY253" fmla="*/ 983478 h 2962327"/>
                <a:gd name="connsiteX254" fmla="*/ 2148383 w 3028217"/>
                <a:gd name="connsiteY254" fmla="*/ 975858 h 2962327"/>
                <a:gd name="connsiteX255" fmla="*/ 2150288 w 3028217"/>
                <a:gd name="connsiteY255" fmla="*/ 913946 h 2962327"/>
                <a:gd name="connsiteX256" fmla="*/ 2112188 w 3028217"/>
                <a:gd name="connsiteY256" fmla="*/ 876798 h 2962327"/>
                <a:gd name="connsiteX257" fmla="*/ 2096948 w 3028217"/>
                <a:gd name="connsiteY257" fmla="*/ 862511 h 2962327"/>
                <a:gd name="connsiteX258" fmla="*/ 2118856 w 3028217"/>
                <a:gd name="connsiteY258" fmla="*/ 849176 h 2962327"/>
                <a:gd name="connsiteX259" fmla="*/ 2206486 w 3028217"/>
                <a:gd name="connsiteY259" fmla="*/ 810123 h 2962327"/>
                <a:gd name="connsiteX260" fmla="*/ 2308403 w 3028217"/>
                <a:gd name="connsiteY260" fmla="*/ 731066 h 2962327"/>
                <a:gd name="connsiteX261" fmla="*/ 2321738 w 3028217"/>
                <a:gd name="connsiteY261" fmla="*/ 708206 h 2962327"/>
                <a:gd name="connsiteX262" fmla="*/ 2311261 w 3028217"/>
                <a:gd name="connsiteY262" fmla="*/ 679631 h 2962327"/>
                <a:gd name="connsiteX263" fmla="*/ 2320786 w 3028217"/>
                <a:gd name="connsiteY263" fmla="*/ 643436 h 2962327"/>
                <a:gd name="connsiteX264" fmla="*/ 2338883 w 3028217"/>
                <a:gd name="connsiteY264" fmla="*/ 638673 h 2962327"/>
                <a:gd name="connsiteX265" fmla="*/ 2343646 w 3028217"/>
                <a:gd name="connsiteY265" fmla="*/ 675821 h 2962327"/>
                <a:gd name="connsiteX266" fmla="*/ 2348408 w 3028217"/>
                <a:gd name="connsiteY266" fmla="*/ 699633 h 2962327"/>
                <a:gd name="connsiteX267" fmla="*/ 2376031 w 3028217"/>
                <a:gd name="connsiteY267" fmla="*/ 706301 h 2962327"/>
                <a:gd name="connsiteX268" fmla="*/ 2385556 w 3028217"/>
                <a:gd name="connsiteY268" fmla="*/ 704396 h 2962327"/>
                <a:gd name="connsiteX269" fmla="*/ 2454136 w 3028217"/>
                <a:gd name="connsiteY269" fmla="*/ 698681 h 2962327"/>
                <a:gd name="connsiteX270" fmla="*/ 2476996 w 3028217"/>
                <a:gd name="connsiteY270" fmla="*/ 692013 h 2962327"/>
                <a:gd name="connsiteX271" fmla="*/ 2517953 w 3028217"/>
                <a:gd name="connsiteY271" fmla="*/ 648198 h 2962327"/>
                <a:gd name="connsiteX272" fmla="*/ 2563673 w 3028217"/>
                <a:gd name="connsiteY272" fmla="*/ 626291 h 2962327"/>
                <a:gd name="connsiteX273" fmla="*/ 2554148 w 3028217"/>
                <a:gd name="connsiteY273" fmla="*/ 585333 h 2962327"/>
                <a:gd name="connsiteX274" fmla="*/ 2572928 w 3028217"/>
                <a:gd name="connsiteY274" fmla="*/ 573708 h 2962327"/>
                <a:gd name="connsiteX275" fmla="*/ 2586098 w 3028217"/>
                <a:gd name="connsiteY275" fmla="*/ 571735 h 2962327"/>
                <a:gd name="connsiteX276" fmla="*/ 2586726 w 3028217"/>
                <a:gd name="connsiteY276" fmla="*/ 571671 h 2962327"/>
                <a:gd name="connsiteX277" fmla="*/ 2624633 w 3028217"/>
                <a:gd name="connsiteY277" fmla="*/ 568188 h 2962327"/>
                <a:gd name="connsiteX278" fmla="*/ 2630348 w 3028217"/>
                <a:gd name="connsiteY278" fmla="*/ 563426 h 2962327"/>
                <a:gd name="connsiteX279" fmla="*/ 2633206 w 3028217"/>
                <a:gd name="connsiteY279" fmla="*/ 563426 h 2962327"/>
                <a:gd name="connsiteX280" fmla="*/ 2626538 w 3028217"/>
                <a:gd name="connsiteY280" fmla="*/ 563426 h 2962327"/>
                <a:gd name="connsiteX281" fmla="*/ 2593082 w 3028217"/>
                <a:gd name="connsiteY281" fmla="*/ 570689 h 2962327"/>
                <a:gd name="connsiteX282" fmla="*/ 2586098 w 3028217"/>
                <a:gd name="connsiteY282" fmla="*/ 571735 h 2962327"/>
                <a:gd name="connsiteX283" fmla="*/ 2574151 w 3028217"/>
                <a:gd name="connsiteY283" fmla="*/ 572951 h 2962327"/>
                <a:gd name="connsiteX284" fmla="*/ 2572928 w 3028217"/>
                <a:gd name="connsiteY284" fmla="*/ 573708 h 2962327"/>
                <a:gd name="connsiteX285" fmla="*/ 2558911 w 3028217"/>
                <a:gd name="connsiteY285" fmla="*/ 575808 h 2962327"/>
                <a:gd name="connsiteX286" fmla="*/ 2506523 w 3028217"/>
                <a:gd name="connsiteY286" fmla="*/ 541518 h 2962327"/>
                <a:gd name="connsiteX287" fmla="*/ 2512238 w 3028217"/>
                <a:gd name="connsiteY287" fmla="*/ 480558 h 2962327"/>
                <a:gd name="connsiteX288" fmla="*/ 2533193 w 3028217"/>
                <a:gd name="connsiteY288" fmla="*/ 458651 h 2962327"/>
                <a:gd name="connsiteX289" fmla="*/ 2534146 w 3028217"/>
                <a:gd name="connsiteY289" fmla="*/ 440553 h 2962327"/>
                <a:gd name="connsiteX290" fmla="*/ 2513191 w 3028217"/>
                <a:gd name="connsiteY290" fmla="*/ 445316 h 2962327"/>
                <a:gd name="connsiteX291" fmla="*/ 2464613 w 3028217"/>
                <a:gd name="connsiteY291" fmla="*/ 509133 h 2962327"/>
                <a:gd name="connsiteX292" fmla="*/ 2467471 w 3028217"/>
                <a:gd name="connsiteY292" fmla="*/ 551996 h 2962327"/>
                <a:gd name="connsiteX293" fmla="*/ 2468423 w 3028217"/>
                <a:gd name="connsiteY293" fmla="*/ 597716 h 2962327"/>
                <a:gd name="connsiteX294" fmla="*/ 2453183 w 3028217"/>
                <a:gd name="connsiteY294" fmla="*/ 638673 h 2962327"/>
                <a:gd name="connsiteX295" fmla="*/ 2423656 w 3028217"/>
                <a:gd name="connsiteY295" fmla="*/ 676773 h 2962327"/>
                <a:gd name="connsiteX296" fmla="*/ 2389366 w 3028217"/>
                <a:gd name="connsiteY296" fmla="*/ 683441 h 2962327"/>
                <a:gd name="connsiteX297" fmla="*/ 2383651 w 3028217"/>
                <a:gd name="connsiteY297" fmla="*/ 659628 h 2962327"/>
                <a:gd name="connsiteX298" fmla="*/ 2367458 w 3028217"/>
                <a:gd name="connsiteY298" fmla="*/ 627243 h 2962327"/>
                <a:gd name="connsiteX299" fmla="*/ 2308403 w 3028217"/>
                <a:gd name="connsiteY299" fmla="*/ 612003 h 2962327"/>
                <a:gd name="connsiteX300" fmla="*/ 2270303 w 3028217"/>
                <a:gd name="connsiteY300" fmla="*/ 571046 h 2962327"/>
                <a:gd name="connsiteX301" fmla="*/ 2260778 w 3028217"/>
                <a:gd name="connsiteY301" fmla="*/ 543423 h 2962327"/>
                <a:gd name="connsiteX302" fmla="*/ 2259826 w 3028217"/>
                <a:gd name="connsiteY302" fmla="*/ 522468 h 2962327"/>
                <a:gd name="connsiteX303" fmla="*/ 2390318 w 3028217"/>
                <a:gd name="connsiteY303" fmla="*/ 385308 h 2962327"/>
                <a:gd name="connsiteX304" fmla="*/ 2416988 w 3028217"/>
                <a:gd name="connsiteY304" fmla="*/ 357686 h 2962327"/>
                <a:gd name="connsiteX305" fmla="*/ 2417941 w 3028217"/>
                <a:gd name="connsiteY305" fmla="*/ 351971 h 2962327"/>
                <a:gd name="connsiteX306" fmla="*/ 2424608 w 3028217"/>
                <a:gd name="connsiteY306" fmla="*/ 353876 h 2962327"/>
                <a:gd name="connsiteX307" fmla="*/ 2452245 w 3028217"/>
                <a:gd name="connsiteY307" fmla="*/ 336582 h 2962327"/>
                <a:gd name="connsiteX308" fmla="*/ 2471113 w 3028217"/>
                <a:gd name="connsiteY308" fmla="*/ 336025 h 2962327"/>
                <a:gd name="connsiteX309" fmla="*/ 761544 w 3028217"/>
                <a:gd name="connsiteY309" fmla="*/ 194808 h 2962327"/>
                <a:gd name="connsiteX310" fmla="*/ 773926 w 3028217"/>
                <a:gd name="connsiteY310" fmla="*/ 216716 h 2962327"/>
                <a:gd name="connsiteX311" fmla="*/ 773926 w 3028217"/>
                <a:gd name="connsiteY311" fmla="*/ 278628 h 2962327"/>
                <a:gd name="connsiteX312" fmla="*/ 687249 w 3028217"/>
                <a:gd name="connsiteY312" fmla="*/ 293868 h 2962327"/>
                <a:gd name="connsiteX313" fmla="*/ 671056 w 3028217"/>
                <a:gd name="connsiteY313" fmla="*/ 292916 h 2962327"/>
                <a:gd name="connsiteX314" fmla="*/ 640576 w 3028217"/>
                <a:gd name="connsiteY314" fmla="*/ 298631 h 2962327"/>
                <a:gd name="connsiteX315" fmla="*/ 603429 w 3028217"/>
                <a:gd name="connsiteY315" fmla="*/ 291011 h 2962327"/>
                <a:gd name="connsiteX316" fmla="*/ 715824 w 3028217"/>
                <a:gd name="connsiteY316" fmla="*/ 211953 h 2962327"/>
                <a:gd name="connsiteX317" fmla="*/ 727254 w 3028217"/>
                <a:gd name="connsiteY317" fmla="*/ 215763 h 2962327"/>
                <a:gd name="connsiteX318" fmla="*/ 761544 w 3028217"/>
                <a:gd name="connsiteY318" fmla="*/ 194808 h 2962327"/>
                <a:gd name="connsiteX319" fmla="*/ 873343 w 3028217"/>
                <a:gd name="connsiteY319" fmla="*/ 184331 h 2962327"/>
                <a:gd name="connsiteX320" fmla="*/ 891083 w 3028217"/>
                <a:gd name="connsiteY320" fmla="*/ 191951 h 2962327"/>
                <a:gd name="connsiteX321" fmla="*/ 888226 w 3028217"/>
                <a:gd name="connsiteY321" fmla="*/ 217668 h 2962327"/>
                <a:gd name="connsiteX322" fmla="*/ 879241 w 3028217"/>
                <a:gd name="connsiteY322" fmla="*/ 234820 h 2962327"/>
                <a:gd name="connsiteX323" fmla="*/ 895370 w 3028217"/>
                <a:gd name="connsiteY323" fmla="*/ 235036 h 2962327"/>
                <a:gd name="connsiteX324" fmla="*/ 899656 w 3028217"/>
                <a:gd name="connsiteY324" fmla="*/ 266246 h 2962327"/>
                <a:gd name="connsiteX325" fmla="*/ 892988 w 3028217"/>
                <a:gd name="connsiteY325" fmla="*/ 303393 h 2962327"/>
                <a:gd name="connsiteX326" fmla="*/ 905371 w 3028217"/>
                <a:gd name="connsiteY326" fmla="*/ 303393 h 2962327"/>
                <a:gd name="connsiteX327" fmla="*/ 915848 w 3028217"/>
                <a:gd name="connsiteY327" fmla="*/ 337683 h 2962327"/>
                <a:gd name="connsiteX328" fmla="*/ 946328 w 3028217"/>
                <a:gd name="connsiteY328" fmla="*/ 324348 h 2962327"/>
                <a:gd name="connsiteX329" fmla="*/ 973409 w 3028217"/>
                <a:gd name="connsiteY329" fmla="*/ 303804 h 2962327"/>
                <a:gd name="connsiteX330" fmla="*/ 975260 w 3028217"/>
                <a:gd name="connsiteY330" fmla="*/ 292796 h 2962327"/>
                <a:gd name="connsiteX331" fmla="*/ 965378 w 3028217"/>
                <a:gd name="connsiteY331" fmla="*/ 281485 h 2962327"/>
                <a:gd name="connsiteX332" fmla="*/ 962521 w 3028217"/>
                <a:gd name="connsiteY332" fmla="*/ 233860 h 2962327"/>
                <a:gd name="connsiteX333" fmla="*/ 1013956 w 3028217"/>
                <a:gd name="connsiteY333" fmla="*/ 203380 h 2962327"/>
                <a:gd name="connsiteX334" fmla="*/ 1028243 w 3028217"/>
                <a:gd name="connsiteY334" fmla="*/ 200165 h 2962327"/>
                <a:gd name="connsiteX335" fmla="*/ 1042531 w 3028217"/>
                <a:gd name="connsiteY335" fmla="*/ 206238 h 2962327"/>
                <a:gd name="connsiteX336" fmla="*/ 1016813 w 3028217"/>
                <a:gd name="connsiteY336" fmla="*/ 234813 h 2962327"/>
                <a:gd name="connsiteX337" fmla="*/ 1075868 w 3028217"/>
                <a:gd name="connsiteY337" fmla="*/ 204333 h 2962327"/>
                <a:gd name="connsiteX338" fmla="*/ 1095871 w 3028217"/>
                <a:gd name="connsiteY338" fmla="*/ 204333 h 2962327"/>
                <a:gd name="connsiteX339" fmla="*/ 1099681 w 3028217"/>
                <a:gd name="connsiteY339" fmla="*/ 232908 h 2962327"/>
                <a:gd name="connsiteX340" fmla="*/ 1133971 w 3028217"/>
                <a:gd name="connsiteY340" fmla="*/ 231003 h 2962327"/>
                <a:gd name="connsiteX341" fmla="*/ 1151116 w 3028217"/>
                <a:gd name="connsiteY341" fmla="*/ 238623 h 2962327"/>
                <a:gd name="connsiteX342" fmla="*/ 1205408 w 3028217"/>
                <a:gd name="connsiteY342" fmla="*/ 287200 h 2962327"/>
                <a:gd name="connsiteX343" fmla="*/ 1198741 w 3028217"/>
                <a:gd name="connsiteY343" fmla="*/ 334825 h 2962327"/>
                <a:gd name="connsiteX344" fmla="*/ 1248271 w 3028217"/>
                <a:gd name="connsiteY344" fmla="*/ 377688 h 2962327"/>
                <a:gd name="connsiteX345" fmla="*/ 1246366 w 3028217"/>
                <a:gd name="connsiteY345" fmla="*/ 402453 h 2962327"/>
                <a:gd name="connsiteX346" fmla="*/ 1187311 w 3028217"/>
                <a:gd name="connsiteY346" fmla="*/ 402453 h 2962327"/>
                <a:gd name="connsiteX347" fmla="*/ 1171118 w 3028217"/>
                <a:gd name="connsiteY347" fmla="*/ 396738 h 2962327"/>
                <a:gd name="connsiteX348" fmla="*/ 1171118 w 3028217"/>
                <a:gd name="connsiteY348" fmla="*/ 431028 h 2962327"/>
                <a:gd name="connsiteX349" fmla="*/ 1151116 w 3028217"/>
                <a:gd name="connsiteY349" fmla="*/ 479605 h 2962327"/>
                <a:gd name="connsiteX350" fmla="*/ 1136828 w 3028217"/>
                <a:gd name="connsiteY350" fmla="*/ 476748 h 2962327"/>
                <a:gd name="connsiteX351" fmla="*/ 1136828 w 3028217"/>
                <a:gd name="connsiteY351" fmla="*/ 487225 h 2962327"/>
                <a:gd name="connsiteX352" fmla="*/ 1118731 w 3028217"/>
                <a:gd name="connsiteY352" fmla="*/ 497703 h 2962327"/>
                <a:gd name="connsiteX353" fmla="*/ 1066343 w 3028217"/>
                <a:gd name="connsiteY353" fmla="*/ 455793 h 2962327"/>
                <a:gd name="connsiteX354" fmla="*/ 1016813 w 3028217"/>
                <a:gd name="connsiteY354" fmla="*/ 433885 h 2962327"/>
                <a:gd name="connsiteX355" fmla="*/ 996811 w 3028217"/>
                <a:gd name="connsiteY355" fmla="*/ 428170 h 2962327"/>
                <a:gd name="connsiteX356" fmla="*/ 1013003 w 3028217"/>
                <a:gd name="connsiteY356" fmla="*/ 411978 h 2962327"/>
                <a:gd name="connsiteX357" fmla="*/ 1109206 w 3028217"/>
                <a:gd name="connsiteY357" fmla="*/ 369115 h 2962327"/>
                <a:gd name="connsiteX358" fmla="*/ 1089203 w 3028217"/>
                <a:gd name="connsiteY358" fmla="*/ 307203 h 2962327"/>
                <a:gd name="connsiteX359" fmla="*/ 1077773 w 3028217"/>
                <a:gd name="connsiteY359" fmla="*/ 291010 h 2962327"/>
                <a:gd name="connsiteX360" fmla="*/ 1016813 w 3028217"/>
                <a:gd name="connsiteY360" fmla="*/ 292915 h 2962327"/>
                <a:gd name="connsiteX361" fmla="*/ 1007169 w 3028217"/>
                <a:gd name="connsiteY361" fmla="*/ 296011 h 2962327"/>
                <a:gd name="connsiteX362" fmla="*/ 1007866 w 3028217"/>
                <a:gd name="connsiteY362" fmla="*/ 302667 h 2962327"/>
                <a:gd name="connsiteX363" fmla="*/ 1009193 w 3028217"/>
                <a:gd name="connsiteY363" fmla="*/ 303393 h 2962327"/>
                <a:gd name="connsiteX364" fmla="*/ 962521 w 3028217"/>
                <a:gd name="connsiteY364" fmla="*/ 370068 h 2962327"/>
                <a:gd name="connsiteX365" fmla="*/ 905371 w 3028217"/>
                <a:gd name="connsiteY365" fmla="*/ 371973 h 2962327"/>
                <a:gd name="connsiteX366" fmla="*/ 868223 w 3028217"/>
                <a:gd name="connsiteY366" fmla="*/ 410073 h 2962327"/>
                <a:gd name="connsiteX367" fmla="*/ 836791 w 3028217"/>
                <a:gd name="connsiteY367" fmla="*/ 426266 h 2962327"/>
                <a:gd name="connsiteX368" fmla="*/ 816788 w 3028217"/>
                <a:gd name="connsiteY368" fmla="*/ 424361 h 2962327"/>
                <a:gd name="connsiteX369" fmla="*/ 677723 w 3028217"/>
                <a:gd name="connsiteY369" fmla="*/ 507228 h 2962327"/>
                <a:gd name="connsiteX370" fmla="*/ 668198 w 3028217"/>
                <a:gd name="connsiteY370" fmla="*/ 553901 h 2962327"/>
                <a:gd name="connsiteX371" fmla="*/ 662483 w 3028217"/>
                <a:gd name="connsiteY371" fmla="*/ 586286 h 2962327"/>
                <a:gd name="connsiteX372" fmla="*/ 716776 w 3028217"/>
                <a:gd name="connsiteY372" fmla="*/ 612956 h 2962327"/>
                <a:gd name="connsiteX373" fmla="*/ 771068 w 3028217"/>
                <a:gd name="connsiteY373" fmla="*/ 645341 h 2962327"/>
                <a:gd name="connsiteX374" fmla="*/ 782498 w 3028217"/>
                <a:gd name="connsiteY374" fmla="*/ 667248 h 2962327"/>
                <a:gd name="connsiteX375" fmla="*/ 772973 w 3028217"/>
                <a:gd name="connsiteY375" fmla="*/ 726303 h 2962327"/>
                <a:gd name="connsiteX376" fmla="*/ 805358 w 3028217"/>
                <a:gd name="connsiteY376" fmla="*/ 736781 h 2962327"/>
                <a:gd name="connsiteX377" fmla="*/ 828218 w 3028217"/>
                <a:gd name="connsiteY377" fmla="*/ 689156 h 2962327"/>
                <a:gd name="connsiteX378" fmla="*/ 858698 w 3028217"/>
                <a:gd name="connsiteY378" fmla="*/ 652961 h 2962327"/>
                <a:gd name="connsiteX379" fmla="*/ 901561 w 3028217"/>
                <a:gd name="connsiteY379" fmla="*/ 573903 h 2962327"/>
                <a:gd name="connsiteX380" fmla="*/ 904418 w 3028217"/>
                <a:gd name="connsiteY380" fmla="*/ 561521 h 2962327"/>
                <a:gd name="connsiteX381" fmla="*/ 953948 w 3028217"/>
                <a:gd name="connsiteY381" fmla="*/ 491988 h 2962327"/>
                <a:gd name="connsiteX382" fmla="*/ 968236 w 3028217"/>
                <a:gd name="connsiteY382" fmla="*/ 478653 h 2962327"/>
                <a:gd name="connsiteX383" fmla="*/ 1049198 w 3028217"/>
                <a:gd name="connsiteY383" fmla="*/ 512943 h 2962327"/>
                <a:gd name="connsiteX384" fmla="*/ 1063486 w 3028217"/>
                <a:gd name="connsiteY384" fmla="*/ 539613 h 2962327"/>
                <a:gd name="connsiteX385" fmla="*/ 1067296 w 3028217"/>
                <a:gd name="connsiteY385" fmla="*/ 583428 h 2962327"/>
                <a:gd name="connsiteX386" fmla="*/ 1112063 w 3028217"/>
                <a:gd name="connsiteY386" fmla="*/ 568188 h 2962327"/>
                <a:gd name="connsiteX387" fmla="*/ 1146353 w 3028217"/>
                <a:gd name="connsiteY387" fmla="*/ 580571 h 2962327"/>
                <a:gd name="connsiteX388" fmla="*/ 1151116 w 3028217"/>
                <a:gd name="connsiteY388" fmla="*/ 616766 h 2962327"/>
                <a:gd name="connsiteX389" fmla="*/ 1193026 w 3028217"/>
                <a:gd name="connsiteY389" fmla="*/ 684393 h 2962327"/>
                <a:gd name="connsiteX390" fmla="*/ 1182905 w 3028217"/>
                <a:gd name="connsiteY390" fmla="*/ 697847 h 2962327"/>
                <a:gd name="connsiteX391" fmla="*/ 1179024 w 3028217"/>
                <a:gd name="connsiteY391" fmla="*/ 699159 h 2962327"/>
                <a:gd name="connsiteX392" fmla="*/ 1177845 w 3028217"/>
                <a:gd name="connsiteY392" fmla="*/ 699023 h 2962327"/>
                <a:gd name="connsiteX393" fmla="*/ 1166356 w 3028217"/>
                <a:gd name="connsiteY393" fmla="*/ 703443 h 2962327"/>
                <a:gd name="connsiteX394" fmla="*/ 1179024 w 3028217"/>
                <a:gd name="connsiteY394" fmla="*/ 699159 h 2962327"/>
                <a:gd name="connsiteX395" fmla="*/ 1188263 w 3028217"/>
                <a:gd name="connsiteY395" fmla="*/ 700229 h 2962327"/>
                <a:gd name="connsiteX396" fmla="*/ 1207313 w 3028217"/>
                <a:gd name="connsiteY396" fmla="*/ 712016 h 2962327"/>
                <a:gd name="connsiteX397" fmla="*/ 1205051 w 3028217"/>
                <a:gd name="connsiteY397" fmla="*/ 754402 h 2962327"/>
                <a:gd name="connsiteX398" fmla="*/ 1180854 w 3028217"/>
                <a:gd name="connsiteY398" fmla="*/ 787924 h 2962327"/>
                <a:gd name="connsiteX399" fmla="*/ 1187073 w 3028217"/>
                <a:gd name="connsiteY399" fmla="*/ 807504 h 2962327"/>
                <a:gd name="connsiteX400" fmla="*/ 1206361 w 3028217"/>
                <a:gd name="connsiteY400" fmla="*/ 814886 h 2962327"/>
                <a:gd name="connsiteX401" fmla="*/ 1213981 w 3028217"/>
                <a:gd name="connsiteY401" fmla="*/ 828221 h 2962327"/>
                <a:gd name="connsiteX402" fmla="*/ 1172071 w 3028217"/>
                <a:gd name="connsiteY402" fmla="*/ 862511 h 2962327"/>
                <a:gd name="connsiteX403" fmla="*/ 1115874 w 3028217"/>
                <a:gd name="connsiteY403" fmla="*/ 854891 h 2962327"/>
                <a:gd name="connsiteX404" fmla="*/ 1148259 w 3028217"/>
                <a:gd name="connsiteY404" fmla="*/ 807266 h 2962327"/>
                <a:gd name="connsiteX405" fmla="*/ 1173024 w 3028217"/>
                <a:gd name="connsiteY405" fmla="*/ 780596 h 2962327"/>
                <a:gd name="connsiteX406" fmla="*/ 1173125 w 3028217"/>
                <a:gd name="connsiteY406" fmla="*/ 780684 h 2962327"/>
                <a:gd name="connsiteX407" fmla="*/ 1174333 w 3028217"/>
                <a:gd name="connsiteY407" fmla="*/ 770475 h 2962327"/>
                <a:gd name="connsiteX408" fmla="*/ 1163498 w 3028217"/>
                <a:gd name="connsiteY408" fmla="*/ 767261 h 2962327"/>
                <a:gd name="connsiteX409" fmla="*/ 1124446 w 3028217"/>
                <a:gd name="connsiteY409" fmla="*/ 787263 h 2962327"/>
                <a:gd name="connsiteX410" fmla="*/ 1043483 w 3028217"/>
                <a:gd name="connsiteY410" fmla="*/ 789168 h 2962327"/>
                <a:gd name="connsiteX411" fmla="*/ 993953 w 3028217"/>
                <a:gd name="connsiteY411" fmla="*/ 794883 h 2962327"/>
                <a:gd name="connsiteX412" fmla="*/ 959663 w 3028217"/>
                <a:gd name="connsiteY412" fmla="*/ 814886 h 2962327"/>
                <a:gd name="connsiteX413" fmla="*/ 929183 w 3028217"/>
                <a:gd name="connsiteY413" fmla="*/ 839651 h 2962327"/>
                <a:gd name="connsiteX414" fmla="*/ 925100 w 3028217"/>
                <a:gd name="connsiteY414" fmla="*/ 843462 h 2962327"/>
                <a:gd name="connsiteX415" fmla="*/ 915848 w 3028217"/>
                <a:gd name="connsiteY415" fmla="*/ 851081 h 2962327"/>
                <a:gd name="connsiteX416" fmla="*/ 912991 w 3028217"/>
                <a:gd name="connsiteY416" fmla="*/ 851081 h 2962327"/>
                <a:gd name="connsiteX417" fmla="*/ 914896 w 3028217"/>
                <a:gd name="connsiteY417" fmla="*/ 852986 h 2962327"/>
                <a:gd name="connsiteX418" fmla="*/ 925100 w 3028217"/>
                <a:gd name="connsiteY418" fmla="*/ 843462 h 2962327"/>
                <a:gd name="connsiteX419" fmla="*/ 932041 w 3028217"/>
                <a:gd name="connsiteY419" fmla="*/ 837746 h 2962327"/>
                <a:gd name="connsiteX420" fmla="*/ 972998 w 3028217"/>
                <a:gd name="connsiteY420" fmla="*/ 820601 h 2962327"/>
                <a:gd name="connsiteX421" fmla="*/ 992048 w 3028217"/>
                <a:gd name="connsiteY421" fmla="*/ 814886 h 2962327"/>
                <a:gd name="connsiteX422" fmla="*/ 1023481 w 3028217"/>
                <a:gd name="connsiteY422" fmla="*/ 819648 h 2962327"/>
                <a:gd name="connsiteX423" fmla="*/ 1005383 w 3028217"/>
                <a:gd name="connsiteY423" fmla="*/ 842508 h 2962327"/>
                <a:gd name="connsiteX424" fmla="*/ 1006336 w 3028217"/>
                <a:gd name="connsiteY424" fmla="*/ 854891 h 2962327"/>
                <a:gd name="connsiteX425" fmla="*/ 1005383 w 3028217"/>
                <a:gd name="connsiteY425" fmla="*/ 889181 h 2962327"/>
                <a:gd name="connsiteX426" fmla="*/ 984428 w 3028217"/>
                <a:gd name="connsiteY426" fmla="*/ 910136 h 2962327"/>
                <a:gd name="connsiteX427" fmla="*/ 952043 w 3028217"/>
                <a:gd name="connsiteY427" fmla="*/ 916803 h 2962327"/>
                <a:gd name="connsiteX428" fmla="*/ 899656 w 3028217"/>
                <a:gd name="connsiteY428" fmla="*/ 938711 h 2962327"/>
                <a:gd name="connsiteX429" fmla="*/ 855841 w 3028217"/>
                <a:gd name="connsiteY429" fmla="*/ 985383 h 2962327"/>
                <a:gd name="connsiteX430" fmla="*/ 831076 w 3028217"/>
                <a:gd name="connsiteY430" fmla="*/ 1003481 h 2962327"/>
                <a:gd name="connsiteX431" fmla="*/ 738683 w 3028217"/>
                <a:gd name="connsiteY431" fmla="*/ 1081586 h 2962327"/>
                <a:gd name="connsiteX432" fmla="*/ 711061 w 3028217"/>
                <a:gd name="connsiteY432" fmla="*/ 1115876 h 2962327"/>
                <a:gd name="connsiteX433" fmla="*/ 666293 w 3028217"/>
                <a:gd name="connsiteY433" fmla="*/ 1175883 h 2962327"/>
                <a:gd name="connsiteX434" fmla="*/ 585331 w 3028217"/>
                <a:gd name="connsiteY434" fmla="*/ 1230176 h 2962327"/>
                <a:gd name="connsiteX435" fmla="*/ 559613 w 3028217"/>
                <a:gd name="connsiteY435" fmla="*/ 1297803 h 2962327"/>
                <a:gd name="connsiteX436" fmla="*/ 557708 w 3028217"/>
                <a:gd name="connsiteY436" fmla="*/ 1386386 h 2962327"/>
                <a:gd name="connsiteX437" fmla="*/ 542468 w 3028217"/>
                <a:gd name="connsiteY437" fmla="*/ 1407341 h 2962327"/>
                <a:gd name="connsiteX438" fmla="*/ 528181 w 3028217"/>
                <a:gd name="connsiteY438" fmla="*/ 1387338 h 2962327"/>
                <a:gd name="connsiteX439" fmla="*/ 519608 w 3028217"/>
                <a:gd name="connsiteY439" fmla="*/ 1320663 h 2962327"/>
                <a:gd name="connsiteX440" fmla="*/ 488176 w 3028217"/>
                <a:gd name="connsiteY440" fmla="*/ 1283516 h 2962327"/>
                <a:gd name="connsiteX441" fmla="*/ 429121 w 3028217"/>
                <a:gd name="connsiteY441" fmla="*/ 1267323 h 2962327"/>
                <a:gd name="connsiteX442" fmla="*/ 409118 w 3028217"/>
                <a:gd name="connsiteY442" fmla="*/ 1268276 h 2962327"/>
                <a:gd name="connsiteX443" fmla="*/ 336728 w 3028217"/>
                <a:gd name="connsiteY443" fmla="*/ 1284468 h 2962327"/>
                <a:gd name="connsiteX444" fmla="*/ 215761 w 3028217"/>
                <a:gd name="connsiteY444" fmla="*/ 1373051 h 2962327"/>
                <a:gd name="connsiteX445" fmla="*/ 189091 w 3028217"/>
                <a:gd name="connsiteY445" fmla="*/ 1441631 h 2962327"/>
                <a:gd name="connsiteX446" fmla="*/ 196711 w 3028217"/>
                <a:gd name="connsiteY446" fmla="*/ 1544501 h 2962327"/>
                <a:gd name="connsiteX447" fmla="*/ 244336 w 3028217"/>
                <a:gd name="connsiteY447" fmla="*/ 1573076 h 2962327"/>
                <a:gd name="connsiteX448" fmla="*/ 320536 w 3028217"/>
                <a:gd name="connsiteY448" fmla="*/ 1514973 h 2962327"/>
                <a:gd name="connsiteX449" fmla="*/ 387211 w 3028217"/>
                <a:gd name="connsiteY449" fmla="*/ 1494971 h 2962327"/>
                <a:gd name="connsiteX450" fmla="*/ 389116 w 3028217"/>
                <a:gd name="connsiteY450" fmla="*/ 1515926 h 2962327"/>
                <a:gd name="connsiteX451" fmla="*/ 340538 w 3028217"/>
                <a:gd name="connsiteY451" fmla="*/ 1624511 h 2962327"/>
                <a:gd name="connsiteX452" fmla="*/ 354826 w 3028217"/>
                <a:gd name="connsiteY452" fmla="*/ 1644513 h 2962327"/>
                <a:gd name="connsiteX453" fmla="*/ 410071 w 3028217"/>
                <a:gd name="connsiteY453" fmla="*/ 1645466 h 2962327"/>
                <a:gd name="connsiteX454" fmla="*/ 439598 w 3028217"/>
                <a:gd name="connsiteY454" fmla="*/ 1687376 h 2962327"/>
                <a:gd name="connsiteX455" fmla="*/ 426263 w 3028217"/>
                <a:gd name="connsiteY455" fmla="*/ 1743573 h 2962327"/>
                <a:gd name="connsiteX456" fmla="*/ 450076 w 3028217"/>
                <a:gd name="connsiteY456" fmla="*/ 1813106 h 2962327"/>
                <a:gd name="connsiteX457" fmla="*/ 499606 w 3028217"/>
                <a:gd name="connsiteY457" fmla="*/ 1812153 h 2962327"/>
                <a:gd name="connsiteX458" fmla="*/ 536753 w 3028217"/>
                <a:gd name="connsiteY458" fmla="*/ 1818821 h 2962327"/>
                <a:gd name="connsiteX459" fmla="*/ 577711 w 3028217"/>
                <a:gd name="connsiteY459" fmla="*/ 1813106 h 2962327"/>
                <a:gd name="connsiteX460" fmla="*/ 661531 w 3028217"/>
                <a:gd name="connsiteY460" fmla="*/ 1754051 h 2962327"/>
                <a:gd name="connsiteX461" fmla="*/ 672008 w 3028217"/>
                <a:gd name="connsiteY461" fmla="*/ 1763576 h 2962327"/>
                <a:gd name="connsiteX462" fmla="*/ 695821 w 3028217"/>
                <a:gd name="connsiteY462" fmla="*/ 1768338 h 2962327"/>
                <a:gd name="connsiteX463" fmla="*/ 741541 w 3028217"/>
                <a:gd name="connsiteY463" fmla="*/ 1772148 h 2962327"/>
                <a:gd name="connsiteX464" fmla="*/ 832028 w 3028217"/>
                <a:gd name="connsiteY464" fmla="*/ 1788341 h 2962327"/>
                <a:gd name="connsiteX465" fmla="*/ 865366 w 3028217"/>
                <a:gd name="connsiteY465" fmla="*/ 1796913 h 2962327"/>
                <a:gd name="connsiteX466" fmla="*/ 910133 w 3028217"/>
                <a:gd name="connsiteY466" fmla="*/ 1838823 h 2962327"/>
                <a:gd name="connsiteX467" fmla="*/ 1047293 w 3028217"/>
                <a:gd name="connsiteY467" fmla="*/ 1918833 h 2962327"/>
                <a:gd name="connsiteX468" fmla="*/ 1116826 w 3028217"/>
                <a:gd name="connsiteY468" fmla="*/ 2036943 h 2962327"/>
                <a:gd name="connsiteX469" fmla="*/ 1106348 w 3028217"/>
                <a:gd name="connsiteY469" fmla="*/ 2056946 h 2962327"/>
                <a:gd name="connsiteX470" fmla="*/ 1104443 w 3028217"/>
                <a:gd name="connsiteY470" fmla="*/ 2099808 h 2962327"/>
                <a:gd name="connsiteX471" fmla="*/ 1124446 w 3028217"/>
                <a:gd name="connsiteY471" fmla="*/ 2102666 h 2962327"/>
                <a:gd name="connsiteX472" fmla="*/ 1193026 w 3028217"/>
                <a:gd name="connsiteY472" fmla="*/ 2077901 h 2962327"/>
                <a:gd name="connsiteX473" fmla="*/ 1280656 w 3028217"/>
                <a:gd name="connsiteY473" fmla="*/ 2123621 h 2962327"/>
                <a:gd name="connsiteX474" fmla="*/ 1387336 w 3028217"/>
                <a:gd name="connsiteY474" fmla="*/ 2172198 h 2962327"/>
                <a:gd name="connsiteX475" fmla="*/ 1434008 w 3028217"/>
                <a:gd name="connsiteY475" fmla="*/ 2199821 h 2962327"/>
                <a:gd name="connsiteX476" fmla="*/ 1430198 w 3028217"/>
                <a:gd name="connsiteY476" fmla="*/ 2282688 h 2962327"/>
                <a:gd name="connsiteX477" fmla="*/ 1370191 w 3028217"/>
                <a:gd name="connsiteY477" fmla="*/ 2373176 h 2962327"/>
                <a:gd name="connsiteX478" fmla="*/ 1358761 w 3028217"/>
                <a:gd name="connsiteY478" fmla="*/ 2423658 h 2962327"/>
                <a:gd name="connsiteX479" fmla="*/ 1327328 w 3028217"/>
                <a:gd name="connsiteY479" fmla="*/ 2600823 h 2962327"/>
                <a:gd name="connsiteX480" fmla="*/ 1293991 w 3028217"/>
                <a:gd name="connsiteY480" fmla="*/ 2626541 h 2962327"/>
                <a:gd name="connsiteX481" fmla="*/ 1218743 w 3028217"/>
                <a:gd name="connsiteY481" fmla="*/ 2661783 h 2962327"/>
                <a:gd name="connsiteX482" fmla="*/ 1193026 w 3028217"/>
                <a:gd name="connsiteY482" fmla="*/ 2710361 h 2962327"/>
                <a:gd name="connsiteX483" fmla="*/ 1164451 w 3028217"/>
                <a:gd name="connsiteY483" fmla="*/ 2832281 h 2962327"/>
                <a:gd name="connsiteX484" fmla="*/ 1122541 w 3028217"/>
                <a:gd name="connsiteY484" fmla="*/ 2910386 h 2962327"/>
                <a:gd name="connsiteX485" fmla="*/ 1095871 w 3028217"/>
                <a:gd name="connsiteY485" fmla="*/ 2929436 h 2962327"/>
                <a:gd name="connsiteX486" fmla="*/ 1061581 w 3028217"/>
                <a:gd name="connsiteY486" fmla="*/ 2922768 h 2962327"/>
                <a:gd name="connsiteX487" fmla="*/ 1047293 w 3028217"/>
                <a:gd name="connsiteY487" fmla="*/ 2929436 h 2962327"/>
                <a:gd name="connsiteX488" fmla="*/ 1061581 w 3028217"/>
                <a:gd name="connsiteY488" fmla="*/ 2956106 h 2962327"/>
                <a:gd name="connsiteX489" fmla="*/ 1040626 w 3028217"/>
                <a:gd name="connsiteY489" fmla="*/ 2959916 h 2962327"/>
                <a:gd name="connsiteX490" fmla="*/ 783451 w 3028217"/>
                <a:gd name="connsiteY490" fmla="*/ 2850378 h 2962327"/>
                <a:gd name="connsiteX491" fmla="*/ 752971 w 3028217"/>
                <a:gd name="connsiteY491" fmla="*/ 2805611 h 2962327"/>
                <a:gd name="connsiteX492" fmla="*/ 737731 w 3028217"/>
                <a:gd name="connsiteY492" fmla="*/ 2765606 h 2962327"/>
                <a:gd name="connsiteX493" fmla="*/ 721538 w 3028217"/>
                <a:gd name="connsiteY493" fmla="*/ 2564628 h 2962327"/>
                <a:gd name="connsiteX494" fmla="*/ 670103 w 3028217"/>
                <a:gd name="connsiteY494" fmla="*/ 2492238 h 2962327"/>
                <a:gd name="connsiteX495" fmla="*/ 539611 w 3028217"/>
                <a:gd name="connsiteY495" fmla="*/ 2337933 h 2962327"/>
                <a:gd name="connsiteX496" fmla="*/ 473888 w 3028217"/>
                <a:gd name="connsiteY496" fmla="*/ 2221728 h 2962327"/>
                <a:gd name="connsiteX497" fmla="*/ 468173 w 3028217"/>
                <a:gd name="connsiteY497" fmla="*/ 2148386 h 2962327"/>
                <a:gd name="connsiteX498" fmla="*/ 471983 w 3028217"/>
                <a:gd name="connsiteY498" fmla="*/ 2122668 h 2962327"/>
                <a:gd name="connsiteX499" fmla="*/ 493891 w 3028217"/>
                <a:gd name="connsiteY499" fmla="*/ 2021703 h 2962327"/>
                <a:gd name="connsiteX500" fmla="*/ 538658 w 3028217"/>
                <a:gd name="connsiteY500" fmla="*/ 1907403 h 2962327"/>
                <a:gd name="connsiteX501" fmla="*/ 524371 w 3028217"/>
                <a:gd name="connsiteY501" fmla="*/ 1854063 h 2962327"/>
                <a:gd name="connsiteX502" fmla="*/ 499606 w 3028217"/>
                <a:gd name="connsiteY502" fmla="*/ 1853111 h 2962327"/>
                <a:gd name="connsiteX503" fmla="*/ 459601 w 3028217"/>
                <a:gd name="connsiteY503" fmla="*/ 1860731 h 2962327"/>
                <a:gd name="connsiteX504" fmla="*/ 408166 w 3028217"/>
                <a:gd name="connsiteY504" fmla="*/ 1827393 h 2962327"/>
                <a:gd name="connsiteX505" fmla="*/ 354826 w 3028217"/>
                <a:gd name="connsiteY505" fmla="*/ 1742621 h 2962327"/>
                <a:gd name="connsiteX506" fmla="*/ 322441 w 3028217"/>
                <a:gd name="connsiteY506" fmla="*/ 1715951 h 2962327"/>
                <a:gd name="connsiteX507" fmla="*/ 234811 w 3028217"/>
                <a:gd name="connsiteY507" fmla="*/ 1658801 h 2962327"/>
                <a:gd name="connsiteX508" fmla="*/ 206236 w 3028217"/>
                <a:gd name="connsiteY508" fmla="*/ 1644513 h 2962327"/>
                <a:gd name="connsiteX509" fmla="*/ 116701 w 3028217"/>
                <a:gd name="connsiteY509" fmla="*/ 1622606 h 2962327"/>
                <a:gd name="connsiteX510" fmla="*/ 28118 w 3028217"/>
                <a:gd name="connsiteY510" fmla="*/ 1557836 h 2962327"/>
                <a:gd name="connsiteX511" fmla="*/ 12878 w 3028217"/>
                <a:gd name="connsiteY511" fmla="*/ 1499733 h 2962327"/>
                <a:gd name="connsiteX512" fmla="*/ 10021 w 3028217"/>
                <a:gd name="connsiteY512" fmla="*/ 1446393 h 2962327"/>
                <a:gd name="connsiteX513" fmla="*/ 5258 w 3028217"/>
                <a:gd name="connsiteY513" fmla="*/ 1410198 h 2962327"/>
                <a:gd name="connsiteX514" fmla="*/ 45263 w 3028217"/>
                <a:gd name="connsiteY514" fmla="*/ 1105398 h 2962327"/>
                <a:gd name="connsiteX515" fmla="*/ 304343 w 3028217"/>
                <a:gd name="connsiteY515" fmla="*/ 581523 h 2962327"/>
                <a:gd name="connsiteX516" fmla="*/ 548183 w 3028217"/>
                <a:gd name="connsiteY516" fmla="*/ 329111 h 2962327"/>
                <a:gd name="connsiteX517" fmla="*/ 617716 w 3028217"/>
                <a:gd name="connsiteY517" fmla="*/ 317681 h 2962327"/>
                <a:gd name="connsiteX518" fmla="*/ 631051 w 3028217"/>
                <a:gd name="connsiteY518" fmla="*/ 309108 h 2962327"/>
                <a:gd name="connsiteX519" fmla="*/ 692011 w 3028217"/>
                <a:gd name="connsiteY519" fmla="*/ 299583 h 2962327"/>
                <a:gd name="connsiteX520" fmla="*/ 756781 w 3028217"/>
                <a:gd name="connsiteY520" fmla="*/ 316728 h 2962327"/>
                <a:gd name="connsiteX521" fmla="*/ 780593 w 3028217"/>
                <a:gd name="connsiteY521" fmla="*/ 315776 h 2962327"/>
                <a:gd name="connsiteX522" fmla="*/ 797738 w 3028217"/>
                <a:gd name="connsiteY522" fmla="*/ 314823 h 2962327"/>
                <a:gd name="connsiteX523" fmla="*/ 831076 w 3028217"/>
                <a:gd name="connsiteY523" fmla="*/ 316728 h 2962327"/>
                <a:gd name="connsiteX524" fmla="*/ 841553 w 3028217"/>
                <a:gd name="connsiteY524" fmla="*/ 277676 h 2962327"/>
                <a:gd name="connsiteX525" fmla="*/ 852031 w 3028217"/>
                <a:gd name="connsiteY525" fmla="*/ 259578 h 2962327"/>
                <a:gd name="connsiteX526" fmla="*/ 867152 w 3028217"/>
                <a:gd name="connsiteY526" fmla="*/ 248624 h 2962327"/>
                <a:gd name="connsiteX527" fmla="*/ 876026 w 3028217"/>
                <a:gd name="connsiteY527" fmla="*/ 238011 h 2962327"/>
                <a:gd name="connsiteX528" fmla="*/ 858921 w 3028217"/>
                <a:gd name="connsiteY528" fmla="*/ 241392 h 2962327"/>
                <a:gd name="connsiteX529" fmla="*/ 821551 w 3028217"/>
                <a:gd name="connsiteY529" fmla="*/ 210048 h 2962327"/>
                <a:gd name="connsiteX530" fmla="*/ 857746 w 3028217"/>
                <a:gd name="connsiteY530" fmla="*/ 190998 h 2962327"/>
                <a:gd name="connsiteX531" fmla="*/ 873343 w 3028217"/>
                <a:gd name="connsiteY531" fmla="*/ 184331 h 2962327"/>
                <a:gd name="connsiteX532" fmla="*/ 798215 w 3028217"/>
                <a:gd name="connsiteY532" fmla="*/ 181949 h 2962327"/>
                <a:gd name="connsiteX533" fmla="*/ 805359 w 3028217"/>
                <a:gd name="connsiteY533" fmla="*/ 187188 h 2962327"/>
                <a:gd name="connsiteX534" fmla="*/ 795834 w 3028217"/>
                <a:gd name="connsiteY534" fmla="*/ 196713 h 2962327"/>
                <a:gd name="connsiteX535" fmla="*/ 788214 w 3028217"/>
                <a:gd name="connsiteY535" fmla="*/ 182426 h 2962327"/>
                <a:gd name="connsiteX536" fmla="*/ 798215 w 3028217"/>
                <a:gd name="connsiteY536" fmla="*/ 181949 h 2962327"/>
                <a:gd name="connsiteX537" fmla="*/ 938708 w 3028217"/>
                <a:gd name="connsiteY537" fmla="*/ 121466 h 2962327"/>
                <a:gd name="connsiteX538" fmla="*/ 952043 w 3028217"/>
                <a:gd name="connsiteY538" fmla="*/ 141468 h 2962327"/>
                <a:gd name="connsiteX539" fmla="*/ 951037 w 3028217"/>
                <a:gd name="connsiteY539" fmla="*/ 142501 h 2962327"/>
                <a:gd name="connsiteX540" fmla="*/ 953949 w 3028217"/>
                <a:gd name="connsiteY540" fmla="*/ 140516 h 2962327"/>
                <a:gd name="connsiteX541" fmla="*/ 952996 w 3028217"/>
                <a:gd name="connsiteY541" fmla="*/ 148136 h 2962327"/>
                <a:gd name="connsiteX542" fmla="*/ 952996 w 3028217"/>
                <a:gd name="connsiteY542" fmla="*/ 169091 h 2962327"/>
                <a:gd name="connsiteX543" fmla="*/ 944424 w 3028217"/>
                <a:gd name="connsiteY543" fmla="*/ 159804 h 2962327"/>
                <a:gd name="connsiteX544" fmla="*/ 933131 w 3028217"/>
                <a:gd name="connsiteY544" fmla="*/ 154863 h 2962327"/>
                <a:gd name="connsiteX545" fmla="*/ 931088 w 3028217"/>
                <a:gd name="connsiteY545" fmla="*/ 155756 h 2962327"/>
                <a:gd name="connsiteX546" fmla="*/ 930136 w 3028217"/>
                <a:gd name="connsiteY546" fmla="*/ 155756 h 2962327"/>
                <a:gd name="connsiteX547" fmla="*/ 918706 w 3028217"/>
                <a:gd name="connsiteY547" fmla="*/ 144326 h 2962327"/>
                <a:gd name="connsiteX548" fmla="*/ 931088 w 3028217"/>
                <a:gd name="connsiteY548" fmla="*/ 122418 h 2962327"/>
                <a:gd name="connsiteX549" fmla="*/ 938708 w 3028217"/>
                <a:gd name="connsiteY549" fmla="*/ 121466 h 2962327"/>
                <a:gd name="connsiteX550" fmla="*/ 925373 w 3028217"/>
                <a:gd name="connsiteY550" fmla="*/ 107178 h 2962327"/>
                <a:gd name="connsiteX551" fmla="*/ 938708 w 3028217"/>
                <a:gd name="connsiteY551" fmla="*/ 121465 h 2962327"/>
                <a:gd name="connsiteX552" fmla="*/ 935851 w 3028217"/>
                <a:gd name="connsiteY552" fmla="*/ 121465 h 2962327"/>
                <a:gd name="connsiteX553" fmla="*/ 932993 w 3028217"/>
                <a:gd name="connsiteY553" fmla="*/ 121465 h 2962327"/>
                <a:gd name="connsiteX554" fmla="*/ 901561 w 3028217"/>
                <a:gd name="connsiteY554" fmla="*/ 123370 h 2962327"/>
                <a:gd name="connsiteX555" fmla="*/ 925373 w 3028217"/>
                <a:gd name="connsiteY555" fmla="*/ 107178 h 2962327"/>
                <a:gd name="connsiteX556" fmla="*/ 1021576 w 3028217"/>
                <a:gd name="connsiteY556" fmla="*/ 71936 h 2962327"/>
                <a:gd name="connsiteX557" fmla="*/ 1031101 w 3028217"/>
                <a:gd name="connsiteY557" fmla="*/ 97653 h 2962327"/>
                <a:gd name="connsiteX558" fmla="*/ 1000621 w 3028217"/>
                <a:gd name="connsiteY558" fmla="*/ 92891 h 2962327"/>
                <a:gd name="connsiteX559" fmla="*/ 1007288 w 3028217"/>
                <a:gd name="connsiteY559" fmla="*/ 79556 h 2962327"/>
                <a:gd name="connsiteX560" fmla="*/ 1021576 w 3028217"/>
                <a:gd name="connsiteY560" fmla="*/ 71936 h 2962327"/>
                <a:gd name="connsiteX561" fmla="*/ 1113849 w 3028217"/>
                <a:gd name="connsiteY561" fmla="*/ 40265 h 2962327"/>
                <a:gd name="connsiteX562" fmla="*/ 1159689 w 3028217"/>
                <a:gd name="connsiteY562" fmla="*/ 51933 h 2962327"/>
                <a:gd name="connsiteX563" fmla="*/ 1151116 w 3028217"/>
                <a:gd name="connsiteY563" fmla="*/ 84318 h 2962327"/>
                <a:gd name="connsiteX564" fmla="*/ 1111111 w 3028217"/>
                <a:gd name="connsiteY564" fmla="*/ 92891 h 2962327"/>
                <a:gd name="connsiteX565" fmla="*/ 1070153 w 3028217"/>
                <a:gd name="connsiteY565" fmla="*/ 58601 h 2962327"/>
                <a:gd name="connsiteX566" fmla="*/ 1113849 w 3028217"/>
                <a:gd name="connsiteY566" fmla="*/ 40265 h 2962327"/>
                <a:gd name="connsiteX567" fmla="*/ 1400760 w 3028217"/>
                <a:gd name="connsiteY567" fmla="*/ 96 h 2962327"/>
                <a:gd name="connsiteX568" fmla="*/ 1476871 w 3028217"/>
                <a:gd name="connsiteY568" fmla="*/ 5260 h 2962327"/>
                <a:gd name="connsiteX569" fmla="*/ 1611174 w 3028217"/>
                <a:gd name="connsiteY569" fmla="*/ 9070 h 2962327"/>
                <a:gd name="connsiteX570" fmla="*/ 1619746 w 3028217"/>
                <a:gd name="connsiteY570" fmla="*/ 17643 h 2962327"/>
                <a:gd name="connsiteX571" fmla="*/ 1646416 w 3028217"/>
                <a:gd name="connsiteY571" fmla="*/ 28120 h 2962327"/>
                <a:gd name="connsiteX572" fmla="*/ 1667371 w 3028217"/>
                <a:gd name="connsiteY572" fmla="*/ 31930 h 2962327"/>
                <a:gd name="connsiteX573" fmla="*/ 1742261 w 3028217"/>
                <a:gd name="connsiteY573" fmla="*/ 11690 h 2962327"/>
                <a:gd name="connsiteX574" fmla="*/ 1820723 w 3028217"/>
                <a:gd name="connsiteY574" fmla="*/ 30025 h 2962327"/>
                <a:gd name="connsiteX575" fmla="*/ 1901686 w 3028217"/>
                <a:gd name="connsiteY575" fmla="*/ 45265 h 2962327"/>
                <a:gd name="connsiteX576" fmla="*/ 1894066 w 3028217"/>
                <a:gd name="connsiteY576" fmla="*/ 69078 h 2962327"/>
                <a:gd name="connsiteX577" fmla="*/ 1955978 w 3028217"/>
                <a:gd name="connsiteY577" fmla="*/ 55743 h 2962327"/>
                <a:gd name="connsiteX578" fmla="*/ 1954073 w 3028217"/>
                <a:gd name="connsiteY578" fmla="*/ 71935 h 2962327"/>
                <a:gd name="connsiteX579" fmla="*/ 1935976 w 3028217"/>
                <a:gd name="connsiteY579" fmla="*/ 103368 h 2962327"/>
                <a:gd name="connsiteX580" fmla="*/ 1949311 w 3028217"/>
                <a:gd name="connsiteY580" fmla="*/ 161470 h 2962327"/>
                <a:gd name="connsiteX581" fmla="*/ 1894066 w 3028217"/>
                <a:gd name="connsiteY581" fmla="*/ 171948 h 2962327"/>
                <a:gd name="connsiteX582" fmla="*/ 1913116 w 3028217"/>
                <a:gd name="connsiteY582" fmla="*/ 183378 h 2962327"/>
                <a:gd name="connsiteX583" fmla="*/ 1907401 w 3028217"/>
                <a:gd name="connsiteY583" fmla="*/ 196713 h 2962327"/>
                <a:gd name="connsiteX584" fmla="*/ 1873111 w 3028217"/>
                <a:gd name="connsiteY584" fmla="*/ 245290 h 2962327"/>
                <a:gd name="connsiteX585" fmla="*/ 1866443 w 3028217"/>
                <a:gd name="connsiteY585" fmla="*/ 267198 h 2962327"/>
                <a:gd name="connsiteX586" fmla="*/ 1851203 w 3028217"/>
                <a:gd name="connsiteY586" fmla="*/ 270055 h 2962327"/>
                <a:gd name="connsiteX587" fmla="*/ 1866443 w 3028217"/>
                <a:gd name="connsiteY587" fmla="*/ 313870 h 2962327"/>
                <a:gd name="connsiteX588" fmla="*/ 1843583 w 3028217"/>
                <a:gd name="connsiteY588" fmla="*/ 319585 h 2962327"/>
                <a:gd name="connsiteX589" fmla="*/ 1819771 w 3028217"/>
                <a:gd name="connsiteY589" fmla="*/ 300535 h 2962327"/>
                <a:gd name="connsiteX590" fmla="*/ 1788338 w 3028217"/>
                <a:gd name="connsiteY590" fmla="*/ 313870 h 2962327"/>
                <a:gd name="connsiteX591" fmla="*/ 1800721 w 3028217"/>
                <a:gd name="connsiteY591" fmla="*/ 315775 h 2962327"/>
                <a:gd name="connsiteX592" fmla="*/ 1823581 w 3028217"/>
                <a:gd name="connsiteY592" fmla="*/ 314823 h 2962327"/>
                <a:gd name="connsiteX593" fmla="*/ 1833106 w 3028217"/>
                <a:gd name="connsiteY593" fmla="*/ 317680 h 2962327"/>
                <a:gd name="connsiteX594" fmla="*/ 1838821 w 3028217"/>
                <a:gd name="connsiteY594" fmla="*/ 334825 h 2962327"/>
                <a:gd name="connsiteX595" fmla="*/ 1715948 w 3028217"/>
                <a:gd name="connsiteY595" fmla="*/ 370068 h 2962327"/>
                <a:gd name="connsiteX596" fmla="*/ 1691183 w 3028217"/>
                <a:gd name="connsiteY596" fmla="*/ 379593 h 2962327"/>
                <a:gd name="connsiteX597" fmla="*/ 1586408 w 3028217"/>
                <a:gd name="connsiteY597" fmla="*/ 430075 h 2962327"/>
                <a:gd name="connsiteX598" fmla="*/ 1542593 w 3028217"/>
                <a:gd name="connsiteY598" fmla="*/ 468175 h 2962327"/>
                <a:gd name="connsiteX599" fmla="*/ 1480681 w 3028217"/>
                <a:gd name="connsiteY599" fmla="*/ 555805 h 2962327"/>
                <a:gd name="connsiteX600" fmla="*/ 1462583 w 3028217"/>
                <a:gd name="connsiteY600" fmla="*/ 562473 h 2962327"/>
                <a:gd name="connsiteX601" fmla="*/ 1385431 w 3028217"/>
                <a:gd name="connsiteY601" fmla="*/ 462460 h 2962327"/>
                <a:gd name="connsiteX602" fmla="*/ 1379716 w 3028217"/>
                <a:gd name="connsiteY602" fmla="*/ 398643 h 2962327"/>
                <a:gd name="connsiteX603" fmla="*/ 1441628 w 3028217"/>
                <a:gd name="connsiteY603" fmla="*/ 335778 h 2962327"/>
                <a:gd name="connsiteX604" fmla="*/ 1449248 w 3028217"/>
                <a:gd name="connsiteY604" fmla="*/ 321490 h 2962327"/>
                <a:gd name="connsiteX605" fmla="*/ 1461631 w 3028217"/>
                <a:gd name="connsiteY605" fmla="*/ 300535 h 2962327"/>
                <a:gd name="connsiteX606" fmla="*/ 1412101 w 3028217"/>
                <a:gd name="connsiteY606" fmla="*/ 280533 h 2962327"/>
                <a:gd name="connsiteX607" fmla="*/ 1434961 w 3028217"/>
                <a:gd name="connsiteY607" fmla="*/ 215763 h 2962327"/>
                <a:gd name="connsiteX608" fmla="*/ 1371143 w 3028217"/>
                <a:gd name="connsiteY608" fmla="*/ 160518 h 2962327"/>
                <a:gd name="connsiteX609" fmla="*/ 1331138 w 3028217"/>
                <a:gd name="connsiteY609" fmla="*/ 162423 h 2962327"/>
                <a:gd name="connsiteX610" fmla="*/ 1303516 w 3028217"/>
                <a:gd name="connsiteY610" fmla="*/ 150040 h 2962327"/>
                <a:gd name="connsiteX611" fmla="*/ 1313993 w 3028217"/>
                <a:gd name="connsiteY611" fmla="*/ 130038 h 2962327"/>
                <a:gd name="connsiteX612" fmla="*/ 1313041 w 3028217"/>
                <a:gd name="connsiteY612" fmla="*/ 121465 h 2962327"/>
                <a:gd name="connsiteX613" fmla="*/ 1323518 w 3028217"/>
                <a:gd name="connsiteY613" fmla="*/ 96700 h 2962327"/>
                <a:gd name="connsiteX614" fmla="*/ 1387336 w 3028217"/>
                <a:gd name="connsiteY614" fmla="*/ 88128 h 2962327"/>
                <a:gd name="connsiteX615" fmla="*/ 1394003 w 3028217"/>
                <a:gd name="connsiteY615" fmla="*/ 68125 h 2962327"/>
                <a:gd name="connsiteX616" fmla="*/ 1445438 w 3028217"/>
                <a:gd name="connsiteY616" fmla="*/ 41455 h 2962327"/>
                <a:gd name="connsiteX617" fmla="*/ 1471104 w 3028217"/>
                <a:gd name="connsiteY617" fmla="*/ 35589 h 2962327"/>
                <a:gd name="connsiteX618" fmla="*/ 1469608 w 3028217"/>
                <a:gd name="connsiteY618" fmla="*/ 35026 h 2962327"/>
                <a:gd name="connsiteX619" fmla="*/ 1456869 w 3028217"/>
                <a:gd name="connsiteY619" fmla="*/ 34788 h 2962327"/>
                <a:gd name="connsiteX620" fmla="*/ 1365429 w 3028217"/>
                <a:gd name="connsiteY620" fmla="*/ 60505 h 2962327"/>
                <a:gd name="connsiteX621" fmla="*/ 1208266 w 3028217"/>
                <a:gd name="connsiteY621" fmla="*/ 122418 h 2962327"/>
                <a:gd name="connsiteX622" fmla="*/ 1175881 w 3028217"/>
                <a:gd name="connsiteY622" fmla="*/ 122418 h 2962327"/>
                <a:gd name="connsiteX623" fmla="*/ 1187311 w 3028217"/>
                <a:gd name="connsiteY623" fmla="*/ 142420 h 2962327"/>
                <a:gd name="connsiteX624" fmla="*/ 1180644 w 3028217"/>
                <a:gd name="connsiteY624" fmla="*/ 149088 h 2962327"/>
                <a:gd name="connsiteX625" fmla="*/ 1158647 w 3028217"/>
                <a:gd name="connsiteY625" fmla="*/ 153642 h 2962327"/>
                <a:gd name="connsiteX626" fmla="*/ 1143520 w 3028217"/>
                <a:gd name="connsiteY626" fmla="*/ 152466 h 2962327"/>
                <a:gd name="connsiteX627" fmla="*/ 1148259 w 3028217"/>
                <a:gd name="connsiteY627" fmla="*/ 153731 h 2962327"/>
                <a:gd name="connsiteX628" fmla="*/ 1152069 w 3028217"/>
                <a:gd name="connsiteY628" fmla="*/ 175758 h 2962327"/>
                <a:gd name="connsiteX629" fmla="*/ 1029196 w 3028217"/>
                <a:gd name="connsiteY629" fmla="*/ 182425 h 2962327"/>
                <a:gd name="connsiteX630" fmla="*/ 1006336 w 3028217"/>
                <a:gd name="connsiteY630" fmla="*/ 148135 h 2962327"/>
                <a:gd name="connsiteX631" fmla="*/ 995859 w 3028217"/>
                <a:gd name="connsiteY631" fmla="*/ 134800 h 2962327"/>
                <a:gd name="connsiteX632" fmla="*/ 987286 w 3028217"/>
                <a:gd name="connsiteY632" fmla="*/ 114798 h 2962327"/>
                <a:gd name="connsiteX633" fmla="*/ 1049199 w 3028217"/>
                <a:gd name="connsiteY633" fmla="*/ 134800 h 2962327"/>
                <a:gd name="connsiteX634" fmla="*/ 1064439 w 3028217"/>
                <a:gd name="connsiteY634" fmla="*/ 149088 h 2962327"/>
                <a:gd name="connsiteX635" fmla="*/ 1095871 w 3028217"/>
                <a:gd name="connsiteY635" fmla="*/ 149326 h 2962327"/>
                <a:gd name="connsiteX636" fmla="*/ 1106484 w 3028217"/>
                <a:gd name="connsiteY636" fmla="*/ 148924 h 2962327"/>
                <a:gd name="connsiteX637" fmla="*/ 1093014 w 3028217"/>
                <a:gd name="connsiteY637" fmla="*/ 149088 h 2962327"/>
                <a:gd name="connsiteX638" fmla="*/ 1062534 w 3028217"/>
                <a:gd name="connsiteY638" fmla="*/ 131943 h 2962327"/>
                <a:gd name="connsiteX639" fmla="*/ 1133971 w 3028217"/>
                <a:gd name="connsiteY639" fmla="*/ 110988 h 2962327"/>
                <a:gd name="connsiteX640" fmla="*/ 1158736 w 3028217"/>
                <a:gd name="connsiteY640" fmla="*/ 88128 h 2962327"/>
                <a:gd name="connsiteX641" fmla="*/ 1173024 w 3028217"/>
                <a:gd name="connsiteY641" fmla="*/ 73840 h 2962327"/>
                <a:gd name="connsiteX642" fmla="*/ 1214934 w 3028217"/>
                <a:gd name="connsiteY642" fmla="*/ 54790 h 2962327"/>
                <a:gd name="connsiteX643" fmla="*/ 1275894 w 3028217"/>
                <a:gd name="connsiteY643" fmla="*/ 44313 h 2962327"/>
                <a:gd name="connsiteX644" fmla="*/ 1211124 w 3028217"/>
                <a:gd name="connsiteY644" fmla="*/ 51933 h 2962327"/>
                <a:gd name="connsiteX645" fmla="*/ 1174929 w 3028217"/>
                <a:gd name="connsiteY645" fmla="*/ 39550 h 2962327"/>
                <a:gd name="connsiteX646" fmla="*/ 1174929 w 3028217"/>
                <a:gd name="connsiteY646" fmla="*/ 26215 h 2962327"/>
                <a:gd name="connsiteX647" fmla="*/ 1400760 w 3028217"/>
                <a:gd name="connsiteY647" fmla="*/ 96 h 2962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</a:cxnLst>
              <a:rect l="l" t="t" r="r" b="b"/>
              <a:pathLst>
                <a:path w="3028217" h="2962327">
                  <a:moveTo>
                    <a:pt x="2863236" y="2049564"/>
                  </a:moveTo>
                  <a:cubicBezTo>
                    <a:pt x="2854902" y="2049564"/>
                    <a:pt x="2847996" y="2053612"/>
                    <a:pt x="2844662" y="2065518"/>
                  </a:cubicBezTo>
                  <a:cubicBezTo>
                    <a:pt x="2840852" y="2080758"/>
                    <a:pt x="2821802" y="2104571"/>
                    <a:pt x="2847519" y="2116953"/>
                  </a:cubicBezTo>
                  <a:cubicBezTo>
                    <a:pt x="2878000" y="2131241"/>
                    <a:pt x="2877047" y="2098856"/>
                    <a:pt x="2887525" y="2084568"/>
                  </a:cubicBezTo>
                  <a:cubicBezTo>
                    <a:pt x="2888477" y="2083616"/>
                    <a:pt x="2889430" y="2080758"/>
                    <a:pt x="2890382" y="2078853"/>
                  </a:cubicBezTo>
                  <a:cubicBezTo>
                    <a:pt x="2895144" y="2071233"/>
                    <a:pt x="2896097" y="2064566"/>
                    <a:pt x="2890382" y="2057898"/>
                  </a:cubicBezTo>
                  <a:cubicBezTo>
                    <a:pt x="2881334" y="2053612"/>
                    <a:pt x="2871571" y="2049564"/>
                    <a:pt x="2863236" y="2049564"/>
                  </a:cubicBezTo>
                  <a:close/>
                  <a:moveTo>
                    <a:pt x="2453184" y="1703568"/>
                  </a:moveTo>
                  <a:cubicBezTo>
                    <a:pt x="2446516" y="1700711"/>
                    <a:pt x="2442706" y="1708331"/>
                    <a:pt x="2444611" y="1714046"/>
                  </a:cubicBezTo>
                  <a:cubicBezTo>
                    <a:pt x="2448421" y="1725476"/>
                    <a:pt x="2452231" y="1738811"/>
                    <a:pt x="2467471" y="1740716"/>
                  </a:cubicBezTo>
                  <a:cubicBezTo>
                    <a:pt x="2475091" y="1741668"/>
                    <a:pt x="2480806" y="1736906"/>
                    <a:pt x="2482711" y="1728333"/>
                  </a:cubicBezTo>
                  <a:cubicBezTo>
                    <a:pt x="2473186" y="1720713"/>
                    <a:pt x="2463661" y="1710236"/>
                    <a:pt x="2453184" y="1703568"/>
                  </a:cubicBezTo>
                  <a:close/>
                  <a:moveTo>
                    <a:pt x="802501" y="1583553"/>
                  </a:moveTo>
                  <a:cubicBezTo>
                    <a:pt x="805359" y="1585458"/>
                    <a:pt x="811074" y="1586410"/>
                    <a:pt x="812026" y="1589268"/>
                  </a:cubicBezTo>
                  <a:cubicBezTo>
                    <a:pt x="814884" y="1596888"/>
                    <a:pt x="807264" y="1597840"/>
                    <a:pt x="802501" y="1599745"/>
                  </a:cubicBezTo>
                  <a:cubicBezTo>
                    <a:pt x="797739" y="1601650"/>
                    <a:pt x="792976" y="1598793"/>
                    <a:pt x="792024" y="1594030"/>
                  </a:cubicBezTo>
                  <a:cubicBezTo>
                    <a:pt x="788214" y="1586410"/>
                    <a:pt x="794881" y="1585458"/>
                    <a:pt x="802501" y="1583553"/>
                  </a:cubicBezTo>
                  <a:close/>
                  <a:moveTo>
                    <a:pt x="573901" y="1577838"/>
                  </a:moveTo>
                  <a:cubicBezTo>
                    <a:pt x="581521" y="1579743"/>
                    <a:pt x="588189" y="1582600"/>
                    <a:pt x="592951" y="1589268"/>
                  </a:cubicBezTo>
                  <a:cubicBezTo>
                    <a:pt x="592951" y="1594982"/>
                    <a:pt x="589141" y="1596888"/>
                    <a:pt x="584379" y="1596888"/>
                  </a:cubicBezTo>
                  <a:cubicBezTo>
                    <a:pt x="575806" y="1597840"/>
                    <a:pt x="568186" y="1595935"/>
                    <a:pt x="565329" y="1587363"/>
                  </a:cubicBezTo>
                  <a:cubicBezTo>
                    <a:pt x="562471" y="1580695"/>
                    <a:pt x="568186" y="1576885"/>
                    <a:pt x="573901" y="1577838"/>
                  </a:cubicBezTo>
                  <a:close/>
                  <a:moveTo>
                    <a:pt x="698678" y="1550216"/>
                  </a:moveTo>
                  <a:cubicBezTo>
                    <a:pt x="729158" y="1545453"/>
                    <a:pt x="746303" y="1560693"/>
                    <a:pt x="763448" y="1592126"/>
                  </a:cubicBezTo>
                  <a:cubicBezTo>
                    <a:pt x="731063" y="1576886"/>
                    <a:pt x="706298" y="1611176"/>
                    <a:pt x="678676" y="1592126"/>
                  </a:cubicBezTo>
                  <a:cubicBezTo>
                    <a:pt x="675818" y="1573076"/>
                    <a:pt x="667246" y="1551168"/>
                    <a:pt x="698678" y="1550216"/>
                  </a:cubicBezTo>
                  <a:close/>
                  <a:moveTo>
                    <a:pt x="492939" y="1460681"/>
                  </a:moveTo>
                  <a:cubicBezTo>
                    <a:pt x="518656" y="1456871"/>
                    <a:pt x="541516" y="1464491"/>
                    <a:pt x="562471" y="1479731"/>
                  </a:cubicBezTo>
                  <a:cubicBezTo>
                    <a:pt x="590094" y="1499733"/>
                    <a:pt x="618669" y="1515926"/>
                    <a:pt x="646291" y="1537833"/>
                  </a:cubicBezTo>
                  <a:cubicBezTo>
                    <a:pt x="620574" y="1545453"/>
                    <a:pt x="593904" y="1560693"/>
                    <a:pt x="577711" y="1525451"/>
                  </a:cubicBezTo>
                  <a:cubicBezTo>
                    <a:pt x="567234" y="1503543"/>
                    <a:pt x="541516" y="1503543"/>
                    <a:pt x="527229" y="1487351"/>
                  </a:cubicBezTo>
                  <a:lnTo>
                    <a:pt x="525032" y="1486533"/>
                  </a:lnTo>
                  <a:lnTo>
                    <a:pt x="527229" y="1488303"/>
                  </a:lnTo>
                  <a:cubicBezTo>
                    <a:pt x="502464" y="1486398"/>
                    <a:pt x="475794" y="1465443"/>
                    <a:pt x="451029" y="1494971"/>
                  </a:cubicBezTo>
                  <a:cubicBezTo>
                    <a:pt x="453886" y="1467348"/>
                    <a:pt x="471984" y="1461633"/>
                    <a:pt x="492939" y="1460681"/>
                  </a:cubicBezTo>
                  <a:close/>
                  <a:moveTo>
                    <a:pt x="592475" y="1413889"/>
                  </a:moveTo>
                  <a:cubicBezTo>
                    <a:pt x="594380" y="1414008"/>
                    <a:pt x="596285" y="1414485"/>
                    <a:pt x="596761" y="1414961"/>
                  </a:cubicBezTo>
                  <a:cubicBezTo>
                    <a:pt x="605334" y="1423533"/>
                    <a:pt x="603428" y="1433058"/>
                    <a:pt x="595809" y="1447346"/>
                  </a:cubicBezTo>
                  <a:cubicBezTo>
                    <a:pt x="589141" y="1434011"/>
                    <a:pt x="579616" y="1426391"/>
                    <a:pt x="588189" y="1414961"/>
                  </a:cubicBezTo>
                  <a:cubicBezTo>
                    <a:pt x="588665" y="1414009"/>
                    <a:pt x="590570" y="1413770"/>
                    <a:pt x="592475" y="1413889"/>
                  </a:cubicBezTo>
                  <a:close/>
                  <a:moveTo>
                    <a:pt x="2633206" y="1174931"/>
                  </a:moveTo>
                  <a:cubicBezTo>
                    <a:pt x="2646541" y="1176836"/>
                    <a:pt x="2659876" y="1178741"/>
                    <a:pt x="2673211" y="1180646"/>
                  </a:cubicBezTo>
                  <a:cubicBezTo>
                    <a:pt x="2657018" y="1197791"/>
                    <a:pt x="2645588" y="1186361"/>
                    <a:pt x="2633206" y="1174931"/>
                  </a:cubicBezTo>
                  <a:close/>
                  <a:moveTo>
                    <a:pt x="2477948" y="1095873"/>
                  </a:moveTo>
                  <a:cubicBezTo>
                    <a:pt x="2477948" y="1101588"/>
                    <a:pt x="2478901" y="1106350"/>
                    <a:pt x="2484616" y="1110160"/>
                  </a:cubicBezTo>
                  <a:cubicBezTo>
                    <a:pt x="2478901" y="1119685"/>
                    <a:pt x="2464613" y="1121590"/>
                    <a:pt x="2464613" y="1135878"/>
                  </a:cubicBezTo>
                  <a:cubicBezTo>
                    <a:pt x="2464613" y="1153023"/>
                    <a:pt x="2454136" y="1151118"/>
                    <a:pt x="2444611" y="1144450"/>
                  </a:cubicBezTo>
                  <a:cubicBezTo>
                    <a:pt x="2434133" y="1136830"/>
                    <a:pt x="2413178" y="1133020"/>
                    <a:pt x="2415083" y="1119685"/>
                  </a:cubicBezTo>
                  <a:cubicBezTo>
                    <a:pt x="2417941" y="1101588"/>
                    <a:pt x="2436038" y="1116828"/>
                    <a:pt x="2446516" y="1114923"/>
                  </a:cubicBezTo>
                  <a:cubicBezTo>
                    <a:pt x="2458898" y="1112065"/>
                    <a:pt x="2470329" y="1106350"/>
                    <a:pt x="2477948" y="1095873"/>
                  </a:cubicBezTo>
                  <a:close/>
                  <a:moveTo>
                    <a:pt x="2344599" y="1039676"/>
                  </a:moveTo>
                  <a:cubicBezTo>
                    <a:pt x="2358886" y="1039676"/>
                    <a:pt x="2352219" y="1056821"/>
                    <a:pt x="2355076" y="1066346"/>
                  </a:cubicBezTo>
                  <a:cubicBezTo>
                    <a:pt x="2354124" y="1077776"/>
                    <a:pt x="2356981" y="1093016"/>
                    <a:pt x="2341741" y="1092063"/>
                  </a:cubicBezTo>
                  <a:cubicBezTo>
                    <a:pt x="2328406" y="1091111"/>
                    <a:pt x="2329359" y="1075871"/>
                    <a:pt x="2328406" y="1065393"/>
                  </a:cubicBezTo>
                  <a:cubicBezTo>
                    <a:pt x="2327454" y="1053011"/>
                    <a:pt x="2331264" y="1039676"/>
                    <a:pt x="2344599" y="1039676"/>
                  </a:cubicBezTo>
                  <a:close/>
                  <a:moveTo>
                    <a:pt x="699631" y="966334"/>
                  </a:moveTo>
                  <a:cubicBezTo>
                    <a:pt x="671056" y="960619"/>
                    <a:pt x="648196" y="971096"/>
                    <a:pt x="616764" y="992051"/>
                  </a:cubicBezTo>
                  <a:cubicBezTo>
                    <a:pt x="652959" y="990146"/>
                    <a:pt x="677724" y="983478"/>
                    <a:pt x="699631" y="966334"/>
                  </a:cubicBezTo>
                  <a:close/>
                  <a:moveTo>
                    <a:pt x="2786559" y="938711"/>
                  </a:moveTo>
                  <a:cubicBezTo>
                    <a:pt x="2796084" y="944426"/>
                    <a:pt x="2804656" y="939663"/>
                    <a:pt x="2814181" y="938711"/>
                  </a:cubicBezTo>
                  <a:cubicBezTo>
                    <a:pt x="2814181" y="940616"/>
                    <a:pt x="2814181" y="943473"/>
                    <a:pt x="2814181" y="945378"/>
                  </a:cubicBezTo>
                  <a:cubicBezTo>
                    <a:pt x="2803704" y="949188"/>
                    <a:pt x="2791321" y="959666"/>
                    <a:pt x="2786559" y="938711"/>
                  </a:cubicBezTo>
                  <a:close/>
                  <a:moveTo>
                    <a:pt x="737731" y="935019"/>
                  </a:moveTo>
                  <a:cubicBezTo>
                    <a:pt x="726540" y="936091"/>
                    <a:pt x="714872" y="940139"/>
                    <a:pt x="702489" y="951093"/>
                  </a:cubicBezTo>
                  <a:cubicBezTo>
                    <a:pt x="731064" y="951093"/>
                    <a:pt x="753924" y="958713"/>
                    <a:pt x="770116" y="936805"/>
                  </a:cubicBezTo>
                  <a:cubicBezTo>
                    <a:pt x="759639" y="935853"/>
                    <a:pt x="748923" y="933948"/>
                    <a:pt x="737731" y="935019"/>
                  </a:cubicBezTo>
                  <a:close/>
                  <a:moveTo>
                    <a:pt x="619383" y="880251"/>
                  </a:moveTo>
                  <a:cubicBezTo>
                    <a:pt x="616526" y="879417"/>
                    <a:pt x="612477" y="880608"/>
                    <a:pt x="608191" y="882513"/>
                  </a:cubicBezTo>
                  <a:cubicBezTo>
                    <a:pt x="589141" y="887276"/>
                    <a:pt x="539611" y="951093"/>
                    <a:pt x="541516" y="968238"/>
                  </a:cubicBezTo>
                  <a:cubicBezTo>
                    <a:pt x="543421" y="979668"/>
                    <a:pt x="550089" y="980621"/>
                    <a:pt x="558661" y="975858"/>
                  </a:cubicBezTo>
                  <a:cubicBezTo>
                    <a:pt x="569139" y="970143"/>
                    <a:pt x="576759" y="960618"/>
                    <a:pt x="578664" y="949188"/>
                  </a:cubicBezTo>
                  <a:cubicBezTo>
                    <a:pt x="582474" y="920613"/>
                    <a:pt x="601524" y="904421"/>
                    <a:pt x="623431" y="890133"/>
                  </a:cubicBezTo>
                  <a:cubicBezTo>
                    <a:pt x="623907" y="883942"/>
                    <a:pt x="622241" y="881084"/>
                    <a:pt x="619383" y="880251"/>
                  </a:cubicBezTo>
                  <a:close/>
                  <a:moveTo>
                    <a:pt x="659626" y="872036"/>
                  </a:moveTo>
                  <a:cubicBezTo>
                    <a:pt x="653911" y="870131"/>
                    <a:pt x="645339" y="876798"/>
                    <a:pt x="647244" y="879656"/>
                  </a:cubicBezTo>
                  <a:cubicBezTo>
                    <a:pt x="657721" y="901563"/>
                    <a:pt x="632956" y="928233"/>
                    <a:pt x="657721" y="950141"/>
                  </a:cubicBezTo>
                  <a:cubicBezTo>
                    <a:pt x="667246" y="936806"/>
                    <a:pt x="676771" y="926328"/>
                    <a:pt x="683439" y="913946"/>
                  </a:cubicBezTo>
                  <a:cubicBezTo>
                    <a:pt x="691059" y="897753"/>
                    <a:pt x="704394" y="924423"/>
                    <a:pt x="711061" y="910136"/>
                  </a:cubicBezTo>
                  <a:cubicBezTo>
                    <a:pt x="713919" y="903468"/>
                    <a:pt x="713919" y="896801"/>
                    <a:pt x="709156" y="891086"/>
                  </a:cubicBezTo>
                  <a:cubicBezTo>
                    <a:pt x="696774" y="875846"/>
                    <a:pt x="676771" y="876798"/>
                    <a:pt x="659626" y="872036"/>
                  </a:cubicBezTo>
                  <a:close/>
                  <a:moveTo>
                    <a:pt x="620410" y="803828"/>
                  </a:moveTo>
                  <a:cubicBezTo>
                    <a:pt x="614918" y="803575"/>
                    <a:pt x="609144" y="804646"/>
                    <a:pt x="603429" y="807266"/>
                  </a:cubicBezTo>
                  <a:cubicBezTo>
                    <a:pt x="579616" y="817743"/>
                    <a:pt x="555804" y="830126"/>
                    <a:pt x="532944" y="841556"/>
                  </a:cubicBezTo>
                  <a:cubicBezTo>
                    <a:pt x="530086" y="850128"/>
                    <a:pt x="536754" y="852033"/>
                    <a:pt x="541516" y="855843"/>
                  </a:cubicBezTo>
                  <a:cubicBezTo>
                    <a:pt x="561519" y="852986"/>
                    <a:pt x="579616" y="838698"/>
                    <a:pt x="602476" y="859653"/>
                  </a:cubicBezTo>
                  <a:cubicBezTo>
                    <a:pt x="617716" y="874893"/>
                    <a:pt x="654864" y="853938"/>
                    <a:pt x="652959" y="835841"/>
                  </a:cubicBezTo>
                  <a:cubicBezTo>
                    <a:pt x="650815" y="817267"/>
                    <a:pt x="636885" y="804587"/>
                    <a:pt x="620410" y="803828"/>
                  </a:cubicBezTo>
                  <a:close/>
                  <a:moveTo>
                    <a:pt x="2051228" y="690108"/>
                  </a:moveTo>
                  <a:cubicBezTo>
                    <a:pt x="2066468" y="695823"/>
                    <a:pt x="2079803" y="697728"/>
                    <a:pt x="2074088" y="722493"/>
                  </a:cubicBezTo>
                  <a:cubicBezTo>
                    <a:pt x="2066468" y="753925"/>
                    <a:pt x="2053133" y="773928"/>
                    <a:pt x="2021701" y="782500"/>
                  </a:cubicBezTo>
                  <a:cubicBezTo>
                    <a:pt x="2009318" y="785358"/>
                    <a:pt x="1997888" y="785358"/>
                    <a:pt x="2000746" y="772023"/>
                  </a:cubicBezTo>
                  <a:cubicBezTo>
                    <a:pt x="2006461" y="745353"/>
                    <a:pt x="2008366" y="714873"/>
                    <a:pt x="2036941" y="698680"/>
                  </a:cubicBezTo>
                  <a:cubicBezTo>
                    <a:pt x="2040751" y="694870"/>
                    <a:pt x="2045513" y="692965"/>
                    <a:pt x="2051228" y="690108"/>
                  </a:cubicBezTo>
                  <a:close/>
                  <a:moveTo>
                    <a:pt x="2111236" y="608669"/>
                  </a:moveTo>
                  <a:cubicBezTo>
                    <a:pt x="2115046" y="609621"/>
                    <a:pt x="2116951" y="613431"/>
                    <a:pt x="2113141" y="623433"/>
                  </a:cubicBezTo>
                  <a:cubicBezTo>
                    <a:pt x="2113141" y="624385"/>
                    <a:pt x="2112189" y="625338"/>
                    <a:pt x="2111236" y="626290"/>
                  </a:cubicBezTo>
                  <a:cubicBezTo>
                    <a:pt x="2147431" y="643435"/>
                    <a:pt x="2126476" y="692013"/>
                    <a:pt x="2159814" y="711063"/>
                  </a:cubicBezTo>
                  <a:cubicBezTo>
                    <a:pt x="2178864" y="721540"/>
                    <a:pt x="2174101" y="752020"/>
                    <a:pt x="2199819" y="758688"/>
                  </a:cubicBezTo>
                  <a:cubicBezTo>
                    <a:pt x="2206486" y="760593"/>
                    <a:pt x="2189341" y="798693"/>
                    <a:pt x="2176959" y="800598"/>
                  </a:cubicBezTo>
                  <a:cubicBezTo>
                    <a:pt x="2149336" y="805360"/>
                    <a:pt x="2120761" y="810123"/>
                    <a:pt x="2092186" y="814885"/>
                  </a:cubicBezTo>
                  <a:cubicBezTo>
                    <a:pt x="2089329" y="799645"/>
                    <a:pt x="2128381" y="789168"/>
                    <a:pt x="2092186" y="777738"/>
                  </a:cubicBezTo>
                  <a:cubicBezTo>
                    <a:pt x="2098854" y="765355"/>
                    <a:pt x="2098854" y="749163"/>
                    <a:pt x="2111236" y="740590"/>
                  </a:cubicBezTo>
                  <a:cubicBezTo>
                    <a:pt x="2127429" y="729160"/>
                    <a:pt x="2118856" y="712015"/>
                    <a:pt x="2110284" y="710110"/>
                  </a:cubicBezTo>
                  <a:cubicBezTo>
                    <a:pt x="2086471" y="705348"/>
                    <a:pt x="2087424" y="682488"/>
                    <a:pt x="2076946" y="669153"/>
                  </a:cubicBezTo>
                  <a:cubicBezTo>
                    <a:pt x="2062659" y="651055"/>
                    <a:pt x="2076946" y="617718"/>
                    <a:pt x="2097901" y="611050"/>
                  </a:cubicBezTo>
                  <a:cubicBezTo>
                    <a:pt x="2101711" y="609621"/>
                    <a:pt x="2107426" y="607716"/>
                    <a:pt x="2111236" y="608669"/>
                  </a:cubicBezTo>
                  <a:close/>
                  <a:moveTo>
                    <a:pt x="927279" y="479605"/>
                  </a:moveTo>
                  <a:cubicBezTo>
                    <a:pt x="932041" y="477700"/>
                    <a:pt x="935851" y="480558"/>
                    <a:pt x="933946" y="486273"/>
                  </a:cubicBezTo>
                  <a:cubicBezTo>
                    <a:pt x="932041" y="490083"/>
                    <a:pt x="929184" y="492941"/>
                    <a:pt x="929184" y="493893"/>
                  </a:cubicBezTo>
                  <a:cubicBezTo>
                    <a:pt x="919659" y="493893"/>
                    <a:pt x="917754" y="491035"/>
                    <a:pt x="919659" y="488178"/>
                  </a:cubicBezTo>
                  <a:cubicBezTo>
                    <a:pt x="921564" y="484368"/>
                    <a:pt x="924421" y="480558"/>
                    <a:pt x="927279" y="479605"/>
                  </a:cubicBezTo>
                  <a:close/>
                  <a:moveTo>
                    <a:pt x="1938089" y="417931"/>
                  </a:moveTo>
                  <a:cubicBezTo>
                    <a:pt x="1948537" y="420431"/>
                    <a:pt x="1955503" y="431504"/>
                    <a:pt x="1959789" y="441505"/>
                  </a:cubicBezTo>
                  <a:cubicBezTo>
                    <a:pt x="1967409" y="457698"/>
                    <a:pt x="1952169" y="461508"/>
                    <a:pt x="1940739" y="466270"/>
                  </a:cubicBezTo>
                  <a:cubicBezTo>
                    <a:pt x="1909306" y="478653"/>
                    <a:pt x="1880731" y="501513"/>
                    <a:pt x="1842631" y="480558"/>
                  </a:cubicBezTo>
                  <a:cubicBezTo>
                    <a:pt x="1829296" y="472938"/>
                    <a:pt x="1832154" y="467223"/>
                    <a:pt x="1832154" y="458650"/>
                  </a:cubicBezTo>
                  <a:cubicBezTo>
                    <a:pt x="1828344" y="450078"/>
                    <a:pt x="1835964" y="442458"/>
                    <a:pt x="1833106" y="431980"/>
                  </a:cubicBezTo>
                  <a:cubicBezTo>
                    <a:pt x="1828344" y="420550"/>
                    <a:pt x="1835011" y="416740"/>
                    <a:pt x="1845489" y="423408"/>
                  </a:cubicBezTo>
                  <a:cubicBezTo>
                    <a:pt x="1847394" y="430075"/>
                    <a:pt x="1849299" y="439600"/>
                    <a:pt x="1857871" y="432933"/>
                  </a:cubicBezTo>
                  <a:cubicBezTo>
                    <a:pt x="1878826" y="418645"/>
                    <a:pt x="1903591" y="426265"/>
                    <a:pt x="1926451" y="418645"/>
                  </a:cubicBezTo>
                  <a:cubicBezTo>
                    <a:pt x="1930737" y="417216"/>
                    <a:pt x="1934607" y="417097"/>
                    <a:pt x="1938089" y="417931"/>
                  </a:cubicBezTo>
                  <a:close/>
                  <a:moveTo>
                    <a:pt x="904419" y="389118"/>
                  </a:moveTo>
                  <a:cubicBezTo>
                    <a:pt x="915849" y="404358"/>
                    <a:pt x="928231" y="418646"/>
                    <a:pt x="938709" y="433886"/>
                  </a:cubicBezTo>
                  <a:cubicBezTo>
                    <a:pt x="940614" y="436743"/>
                    <a:pt x="940614" y="441505"/>
                    <a:pt x="942519" y="446268"/>
                  </a:cubicBezTo>
                  <a:cubicBezTo>
                    <a:pt x="938709" y="447221"/>
                    <a:pt x="932041" y="450078"/>
                    <a:pt x="931089" y="449125"/>
                  </a:cubicBezTo>
                  <a:cubicBezTo>
                    <a:pt x="912991" y="426266"/>
                    <a:pt x="896799" y="440553"/>
                    <a:pt x="878701" y="449125"/>
                  </a:cubicBezTo>
                  <a:cubicBezTo>
                    <a:pt x="871081" y="452936"/>
                    <a:pt x="863461" y="446268"/>
                    <a:pt x="856794" y="443411"/>
                  </a:cubicBezTo>
                  <a:cubicBezTo>
                    <a:pt x="835839" y="424361"/>
                    <a:pt x="864414" y="422455"/>
                    <a:pt x="867271" y="412930"/>
                  </a:cubicBezTo>
                  <a:cubicBezTo>
                    <a:pt x="878701" y="402453"/>
                    <a:pt x="887274" y="388166"/>
                    <a:pt x="904419" y="389118"/>
                  </a:cubicBezTo>
                  <a:close/>
                  <a:moveTo>
                    <a:pt x="1062534" y="340541"/>
                  </a:moveTo>
                  <a:cubicBezTo>
                    <a:pt x="1073011" y="340541"/>
                    <a:pt x="1082536" y="340541"/>
                    <a:pt x="1083489" y="353876"/>
                  </a:cubicBezTo>
                  <a:cubicBezTo>
                    <a:pt x="1073964" y="356733"/>
                    <a:pt x="1066344" y="373878"/>
                    <a:pt x="1053961" y="360543"/>
                  </a:cubicBezTo>
                  <a:cubicBezTo>
                    <a:pt x="1045389" y="351018"/>
                    <a:pt x="1054914" y="345303"/>
                    <a:pt x="1062534" y="340541"/>
                  </a:cubicBezTo>
                  <a:close/>
                  <a:moveTo>
                    <a:pt x="2471113" y="336025"/>
                  </a:moveTo>
                  <a:cubicBezTo>
                    <a:pt x="2489315" y="339763"/>
                    <a:pt x="2505689" y="355066"/>
                    <a:pt x="2521763" y="370068"/>
                  </a:cubicBezTo>
                  <a:cubicBezTo>
                    <a:pt x="2652256" y="491988"/>
                    <a:pt x="2764651" y="627243"/>
                    <a:pt x="2848471" y="785358"/>
                  </a:cubicBezTo>
                  <a:cubicBezTo>
                    <a:pt x="2875141" y="835841"/>
                    <a:pt x="2898953" y="887276"/>
                    <a:pt x="2920861" y="940616"/>
                  </a:cubicBezTo>
                  <a:cubicBezTo>
                    <a:pt x="2925623" y="952046"/>
                    <a:pt x="2938006" y="963476"/>
                    <a:pt x="2926576" y="977763"/>
                  </a:cubicBezTo>
                  <a:cubicBezTo>
                    <a:pt x="2893238" y="978716"/>
                    <a:pt x="2872283" y="955856"/>
                    <a:pt x="2847518" y="938711"/>
                  </a:cubicBezTo>
                  <a:cubicBezTo>
                    <a:pt x="2844661" y="919661"/>
                    <a:pt x="2858948" y="906326"/>
                    <a:pt x="2864663" y="890133"/>
                  </a:cubicBezTo>
                  <a:cubicBezTo>
                    <a:pt x="2846566" y="892991"/>
                    <a:pt x="2829421" y="903468"/>
                    <a:pt x="2810371" y="908231"/>
                  </a:cubicBezTo>
                  <a:cubicBezTo>
                    <a:pt x="2792273" y="911088"/>
                    <a:pt x="2774176" y="912041"/>
                    <a:pt x="2757031" y="904421"/>
                  </a:cubicBezTo>
                  <a:cubicBezTo>
                    <a:pt x="2741791" y="897753"/>
                    <a:pt x="2733218" y="902516"/>
                    <a:pt x="2728456" y="916803"/>
                  </a:cubicBezTo>
                  <a:cubicBezTo>
                    <a:pt x="2724646" y="935853"/>
                    <a:pt x="2713216" y="952998"/>
                    <a:pt x="2707501" y="971096"/>
                  </a:cubicBezTo>
                  <a:cubicBezTo>
                    <a:pt x="2702738" y="984431"/>
                    <a:pt x="2699881" y="997766"/>
                    <a:pt x="2706548" y="1011101"/>
                  </a:cubicBezTo>
                  <a:cubicBezTo>
                    <a:pt x="2712263" y="1021578"/>
                    <a:pt x="2722741" y="1031103"/>
                    <a:pt x="2712263" y="1044438"/>
                  </a:cubicBezTo>
                  <a:cubicBezTo>
                    <a:pt x="2722979" y="1032294"/>
                    <a:pt x="2735302" y="1023900"/>
                    <a:pt x="2750438" y="1026892"/>
                  </a:cubicBezTo>
                  <a:lnTo>
                    <a:pt x="2757317" y="1029909"/>
                  </a:lnTo>
                  <a:lnTo>
                    <a:pt x="2760842" y="1028246"/>
                  </a:lnTo>
                  <a:cubicBezTo>
                    <a:pt x="2768462" y="1021578"/>
                    <a:pt x="2775130" y="1013006"/>
                    <a:pt x="2785607" y="1010148"/>
                  </a:cubicBezTo>
                  <a:cubicBezTo>
                    <a:pt x="2791798" y="1008243"/>
                    <a:pt x="2798228" y="1006814"/>
                    <a:pt x="2804538" y="1006457"/>
                  </a:cubicBezTo>
                  <a:cubicBezTo>
                    <a:pt x="2810848" y="1006100"/>
                    <a:pt x="2817040" y="1006814"/>
                    <a:pt x="2822755" y="1009196"/>
                  </a:cubicBezTo>
                  <a:cubicBezTo>
                    <a:pt x="2859902" y="1023483"/>
                    <a:pt x="2898955" y="1027293"/>
                    <a:pt x="2938959" y="1031103"/>
                  </a:cubicBezTo>
                  <a:cubicBezTo>
                    <a:pt x="2955152" y="1033008"/>
                    <a:pt x="2957057" y="1047296"/>
                    <a:pt x="2959915" y="1058726"/>
                  </a:cubicBezTo>
                  <a:cubicBezTo>
                    <a:pt x="2990394" y="1159691"/>
                    <a:pt x="3010397" y="1262561"/>
                    <a:pt x="3021827" y="1368288"/>
                  </a:cubicBezTo>
                  <a:cubicBezTo>
                    <a:pt x="3029447" y="1433058"/>
                    <a:pt x="3025637" y="1497828"/>
                    <a:pt x="3027542" y="1562598"/>
                  </a:cubicBezTo>
                  <a:cubicBezTo>
                    <a:pt x="3027542" y="1573076"/>
                    <a:pt x="3031352" y="1585458"/>
                    <a:pt x="3020874" y="1594983"/>
                  </a:cubicBezTo>
                  <a:cubicBezTo>
                    <a:pt x="2992299" y="1573076"/>
                    <a:pt x="2963724" y="1551168"/>
                    <a:pt x="2958009" y="1512116"/>
                  </a:cubicBezTo>
                  <a:cubicBezTo>
                    <a:pt x="2954199" y="1483541"/>
                    <a:pt x="2933244" y="1467348"/>
                    <a:pt x="2918005" y="1446393"/>
                  </a:cubicBezTo>
                  <a:cubicBezTo>
                    <a:pt x="2898955" y="1421628"/>
                    <a:pt x="2888477" y="1390196"/>
                    <a:pt x="2860855" y="1371146"/>
                  </a:cubicBezTo>
                  <a:cubicBezTo>
                    <a:pt x="2846567" y="1368288"/>
                    <a:pt x="2836089" y="1359716"/>
                    <a:pt x="2831327" y="1343523"/>
                  </a:cubicBezTo>
                  <a:cubicBezTo>
                    <a:pt x="2835137" y="1360668"/>
                    <a:pt x="2849424" y="1368288"/>
                    <a:pt x="2856092" y="1380671"/>
                  </a:cubicBezTo>
                  <a:cubicBezTo>
                    <a:pt x="2882762" y="1424486"/>
                    <a:pt x="2896097" y="1474968"/>
                    <a:pt x="2930387" y="1514021"/>
                  </a:cubicBezTo>
                  <a:cubicBezTo>
                    <a:pt x="2938007" y="1522593"/>
                    <a:pt x="2938959" y="1534976"/>
                    <a:pt x="2939912" y="1546406"/>
                  </a:cubicBezTo>
                  <a:cubicBezTo>
                    <a:pt x="2941817" y="1566408"/>
                    <a:pt x="2950390" y="1582601"/>
                    <a:pt x="2962772" y="1597841"/>
                  </a:cubicBezTo>
                  <a:cubicBezTo>
                    <a:pt x="2983727" y="1622606"/>
                    <a:pt x="2993252" y="1652133"/>
                    <a:pt x="2999919" y="1683566"/>
                  </a:cubicBezTo>
                  <a:cubicBezTo>
                    <a:pt x="3023732" y="1698806"/>
                    <a:pt x="3015159" y="1721666"/>
                    <a:pt x="3012302" y="1740716"/>
                  </a:cubicBezTo>
                  <a:cubicBezTo>
                    <a:pt x="2988490" y="1885496"/>
                    <a:pt x="2951342" y="2026466"/>
                    <a:pt x="2886572" y="2158864"/>
                  </a:cubicBezTo>
                  <a:cubicBezTo>
                    <a:pt x="2872284" y="2188391"/>
                    <a:pt x="2858949" y="2218871"/>
                    <a:pt x="2841805" y="2246493"/>
                  </a:cubicBezTo>
                  <a:cubicBezTo>
                    <a:pt x="2837042" y="2255066"/>
                    <a:pt x="2835137" y="2266496"/>
                    <a:pt x="2821802" y="2266496"/>
                  </a:cubicBezTo>
                  <a:cubicBezTo>
                    <a:pt x="2812277" y="2260781"/>
                    <a:pt x="2812277" y="2249351"/>
                    <a:pt x="2808467" y="2240778"/>
                  </a:cubicBezTo>
                  <a:cubicBezTo>
                    <a:pt x="2794180" y="2222681"/>
                    <a:pt x="2796084" y="2198868"/>
                    <a:pt x="2785607" y="2172198"/>
                  </a:cubicBezTo>
                  <a:cubicBezTo>
                    <a:pt x="2795132" y="2196011"/>
                    <a:pt x="2791322" y="2217918"/>
                    <a:pt x="2805609" y="2234111"/>
                  </a:cubicBezTo>
                  <a:cubicBezTo>
                    <a:pt x="2812277" y="2246493"/>
                    <a:pt x="2811324" y="2261733"/>
                    <a:pt x="2821802" y="2273164"/>
                  </a:cubicBezTo>
                  <a:cubicBezTo>
                    <a:pt x="2795132" y="2339839"/>
                    <a:pt x="2750364" y="2394131"/>
                    <a:pt x="2708455" y="2451281"/>
                  </a:cubicBezTo>
                  <a:cubicBezTo>
                    <a:pt x="2661782" y="2514146"/>
                    <a:pt x="2606537" y="2568439"/>
                    <a:pt x="2551292" y="2622731"/>
                  </a:cubicBezTo>
                  <a:cubicBezTo>
                    <a:pt x="2527480" y="2646543"/>
                    <a:pt x="2502714" y="2666546"/>
                    <a:pt x="2476997" y="2687501"/>
                  </a:cubicBezTo>
                  <a:cubicBezTo>
                    <a:pt x="2465567" y="2677976"/>
                    <a:pt x="2476997" y="2661783"/>
                    <a:pt x="2463662" y="2655116"/>
                  </a:cubicBezTo>
                  <a:cubicBezTo>
                    <a:pt x="2469377" y="2608443"/>
                    <a:pt x="2446517" y="2570343"/>
                    <a:pt x="2425562" y="2533196"/>
                  </a:cubicBezTo>
                  <a:cubicBezTo>
                    <a:pt x="2392224" y="2475093"/>
                    <a:pt x="2414132" y="2424611"/>
                    <a:pt x="2439849" y="2375081"/>
                  </a:cubicBezTo>
                  <a:cubicBezTo>
                    <a:pt x="2453184" y="2349364"/>
                    <a:pt x="2458899" y="2330314"/>
                    <a:pt x="2449374" y="2301739"/>
                  </a:cubicBezTo>
                  <a:cubicBezTo>
                    <a:pt x="2439849" y="2272211"/>
                    <a:pt x="2442707" y="2240778"/>
                    <a:pt x="2430324" y="2210298"/>
                  </a:cubicBezTo>
                  <a:cubicBezTo>
                    <a:pt x="2420799" y="2187439"/>
                    <a:pt x="2416989" y="2160768"/>
                    <a:pt x="2396987" y="2144576"/>
                  </a:cubicBezTo>
                  <a:cubicBezTo>
                    <a:pt x="2352219" y="2107428"/>
                    <a:pt x="2357934" y="2060756"/>
                    <a:pt x="2370317" y="2012178"/>
                  </a:cubicBezTo>
                  <a:cubicBezTo>
                    <a:pt x="2372222" y="2005511"/>
                    <a:pt x="2374127" y="1998843"/>
                    <a:pt x="2374127" y="1992176"/>
                  </a:cubicBezTo>
                  <a:cubicBezTo>
                    <a:pt x="2376984" y="1954076"/>
                    <a:pt x="2356982" y="1935978"/>
                    <a:pt x="2319834" y="1944551"/>
                  </a:cubicBezTo>
                  <a:cubicBezTo>
                    <a:pt x="2303642" y="1948361"/>
                    <a:pt x="2292212" y="1948361"/>
                    <a:pt x="2282687" y="1931216"/>
                  </a:cubicBezTo>
                  <a:cubicBezTo>
                    <a:pt x="2263637" y="1897878"/>
                    <a:pt x="2235062" y="1889306"/>
                    <a:pt x="2200772" y="1905498"/>
                  </a:cubicBezTo>
                  <a:cubicBezTo>
                    <a:pt x="2186484" y="1912166"/>
                    <a:pt x="2171244" y="1918833"/>
                    <a:pt x="2157909" y="1926453"/>
                  </a:cubicBezTo>
                  <a:cubicBezTo>
                    <a:pt x="2140764" y="1935978"/>
                    <a:pt x="2124572" y="1938836"/>
                    <a:pt x="2106474" y="1931216"/>
                  </a:cubicBezTo>
                  <a:cubicBezTo>
                    <a:pt x="2083614" y="1921691"/>
                    <a:pt x="2059802" y="1925501"/>
                    <a:pt x="2040752" y="1937883"/>
                  </a:cubicBezTo>
                  <a:cubicBezTo>
                    <a:pt x="2012177" y="1956933"/>
                    <a:pt x="1991222" y="1941693"/>
                    <a:pt x="1974077" y="1924548"/>
                  </a:cubicBezTo>
                  <a:cubicBezTo>
                    <a:pt x="1956932" y="1907403"/>
                    <a:pt x="1938834" y="1892163"/>
                    <a:pt x="1919784" y="1877876"/>
                  </a:cubicBezTo>
                  <a:cubicBezTo>
                    <a:pt x="1909307" y="1870256"/>
                    <a:pt x="1899782" y="1861683"/>
                    <a:pt x="1896924" y="1849301"/>
                  </a:cubicBezTo>
                  <a:cubicBezTo>
                    <a:pt x="1889304" y="1812153"/>
                    <a:pt x="1862634" y="1789293"/>
                    <a:pt x="1839774" y="1762623"/>
                  </a:cubicBezTo>
                  <a:cubicBezTo>
                    <a:pt x="1827392" y="1748336"/>
                    <a:pt x="1815962" y="1694043"/>
                    <a:pt x="1822629" y="1676898"/>
                  </a:cubicBezTo>
                  <a:cubicBezTo>
                    <a:pt x="1840727" y="1632131"/>
                    <a:pt x="1846442" y="1585458"/>
                    <a:pt x="1829297" y="1537833"/>
                  </a:cubicBezTo>
                  <a:cubicBezTo>
                    <a:pt x="1826439" y="1530213"/>
                    <a:pt x="1823582" y="1522593"/>
                    <a:pt x="1828344" y="1514973"/>
                  </a:cubicBezTo>
                  <a:cubicBezTo>
                    <a:pt x="1854062" y="1466396"/>
                    <a:pt x="1875017" y="1416866"/>
                    <a:pt x="1909307" y="1373051"/>
                  </a:cubicBezTo>
                  <a:cubicBezTo>
                    <a:pt x="1915022" y="1366383"/>
                    <a:pt x="1923594" y="1365431"/>
                    <a:pt x="1929309" y="1361621"/>
                  </a:cubicBezTo>
                  <a:cubicBezTo>
                    <a:pt x="1954074" y="1345428"/>
                    <a:pt x="1976934" y="1330188"/>
                    <a:pt x="1977887" y="1293041"/>
                  </a:cubicBezTo>
                  <a:cubicBezTo>
                    <a:pt x="1978839" y="1267323"/>
                    <a:pt x="1992174" y="1239701"/>
                    <a:pt x="2019797" y="1227318"/>
                  </a:cubicBezTo>
                  <a:cubicBezTo>
                    <a:pt x="2040752" y="1217793"/>
                    <a:pt x="2050277" y="1201601"/>
                    <a:pt x="2051229" y="1178741"/>
                  </a:cubicBezTo>
                  <a:cubicBezTo>
                    <a:pt x="2058849" y="1162548"/>
                    <a:pt x="2071232" y="1167311"/>
                    <a:pt x="2083614" y="1172073"/>
                  </a:cubicBezTo>
                  <a:cubicBezTo>
                    <a:pt x="2111237" y="1181598"/>
                    <a:pt x="2136002" y="1178741"/>
                    <a:pt x="2161719" y="1162548"/>
                  </a:cubicBezTo>
                  <a:cubicBezTo>
                    <a:pt x="2193152" y="1142546"/>
                    <a:pt x="2229347" y="1134926"/>
                    <a:pt x="2266494" y="1136831"/>
                  </a:cubicBezTo>
                  <a:cubicBezTo>
                    <a:pt x="2288402" y="1137783"/>
                    <a:pt x="2310309" y="1137783"/>
                    <a:pt x="2331264" y="1133021"/>
                  </a:cubicBezTo>
                  <a:cubicBezTo>
                    <a:pt x="2370317" y="1123496"/>
                    <a:pt x="2397939" y="1138736"/>
                    <a:pt x="2387462" y="1197791"/>
                  </a:cubicBezTo>
                  <a:cubicBezTo>
                    <a:pt x="2384604" y="1213983"/>
                    <a:pt x="2384604" y="1228271"/>
                    <a:pt x="2400797" y="1229223"/>
                  </a:cubicBezTo>
                  <a:cubicBezTo>
                    <a:pt x="2447469" y="1231128"/>
                    <a:pt x="2477949" y="1266371"/>
                    <a:pt x="2517002" y="1283516"/>
                  </a:cubicBezTo>
                  <a:cubicBezTo>
                    <a:pt x="2538909" y="1293041"/>
                    <a:pt x="2550339" y="1296851"/>
                    <a:pt x="2556055" y="1266371"/>
                  </a:cubicBezTo>
                  <a:cubicBezTo>
                    <a:pt x="2561769" y="1236843"/>
                    <a:pt x="2589392" y="1227318"/>
                    <a:pt x="2617967" y="1241606"/>
                  </a:cubicBezTo>
                  <a:cubicBezTo>
                    <a:pt x="2644637" y="1254941"/>
                    <a:pt x="2673212" y="1262561"/>
                    <a:pt x="2701787" y="1271133"/>
                  </a:cubicBezTo>
                  <a:cubicBezTo>
                    <a:pt x="2743697" y="1283516"/>
                    <a:pt x="2782749" y="1259703"/>
                    <a:pt x="2823707" y="1270181"/>
                  </a:cubicBezTo>
                  <a:cubicBezTo>
                    <a:pt x="2833232" y="1272086"/>
                    <a:pt x="2840852" y="1262561"/>
                    <a:pt x="2842757" y="1253988"/>
                  </a:cubicBezTo>
                  <a:cubicBezTo>
                    <a:pt x="2847519" y="1233033"/>
                    <a:pt x="2856092" y="1212078"/>
                    <a:pt x="2857997" y="1191123"/>
                  </a:cubicBezTo>
                  <a:cubicBezTo>
                    <a:pt x="2861807" y="1157786"/>
                    <a:pt x="2857044" y="1154928"/>
                    <a:pt x="2824659" y="1163501"/>
                  </a:cubicBezTo>
                  <a:cubicBezTo>
                    <a:pt x="2807514" y="1168263"/>
                    <a:pt x="2793227" y="1167311"/>
                    <a:pt x="2781797" y="1153023"/>
                  </a:cubicBezTo>
                  <a:lnTo>
                    <a:pt x="2778142" y="1149005"/>
                  </a:lnTo>
                  <a:lnTo>
                    <a:pt x="2758579" y="1157637"/>
                  </a:lnTo>
                  <a:cubicBezTo>
                    <a:pt x="2730182" y="1164691"/>
                    <a:pt x="2706072" y="1153261"/>
                    <a:pt x="2684641" y="1122543"/>
                  </a:cubicBezTo>
                  <a:cubicBezTo>
                    <a:pt x="2676068" y="1110161"/>
                    <a:pt x="2672258" y="1095873"/>
                    <a:pt x="2664638" y="1083491"/>
                  </a:cubicBezTo>
                  <a:cubicBezTo>
                    <a:pt x="2658923" y="1073966"/>
                    <a:pt x="2664638" y="1054916"/>
                    <a:pt x="2646541" y="1054916"/>
                  </a:cubicBezTo>
                  <a:cubicBezTo>
                    <a:pt x="2631301" y="1055868"/>
                    <a:pt x="2616061" y="1061583"/>
                    <a:pt x="2610346" y="1080633"/>
                  </a:cubicBezTo>
                  <a:lnTo>
                    <a:pt x="2609202" y="1082346"/>
                  </a:lnTo>
                  <a:lnTo>
                    <a:pt x="2613204" y="1086348"/>
                  </a:lnTo>
                  <a:cubicBezTo>
                    <a:pt x="2619871" y="1093968"/>
                    <a:pt x="2626539" y="1101588"/>
                    <a:pt x="2632254" y="1108255"/>
                  </a:cubicBezTo>
                  <a:cubicBezTo>
                    <a:pt x="2619871" y="1117780"/>
                    <a:pt x="2617014" y="1133020"/>
                    <a:pt x="2609394" y="1145403"/>
                  </a:cubicBezTo>
                  <a:cubicBezTo>
                    <a:pt x="2602726" y="1154928"/>
                    <a:pt x="2586534" y="1142545"/>
                    <a:pt x="2584629" y="1132068"/>
                  </a:cubicBezTo>
                  <a:cubicBezTo>
                    <a:pt x="2581771" y="1117780"/>
                    <a:pt x="2574151" y="1106350"/>
                    <a:pt x="2566055" y="1095397"/>
                  </a:cubicBezTo>
                  <a:lnTo>
                    <a:pt x="2558490" y="1083461"/>
                  </a:lnTo>
                  <a:lnTo>
                    <a:pt x="2545576" y="1071108"/>
                  </a:lnTo>
                  <a:cubicBezTo>
                    <a:pt x="2541766" y="1068251"/>
                    <a:pt x="2537003" y="1065393"/>
                    <a:pt x="2536051" y="1061583"/>
                  </a:cubicBezTo>
                  <a:cubicBezTo>
                    <a:pt x="2522716" y="1003481"/>
                    <a:pt x="2462708" y="991098"/>
                    <a:pt x="2429371" y="952046"/>
                  </a:cubicBezTo>
                  <a:cubicBezTo>
                    <a:pt x="2426513" y="949188"/>
                    <a:pt x="2421751" y="947283"/>
                    <a:pt x="2417941" y="944426"/>
                  </a:cubicBezTo>
                  <a:cubicBezTo>
                    <a:pt x="2416036" y="943473"/>
                    <a:pt x="2413178" y="943473"/>
                    <a:pt x="2407463" y="947283"/>
                  </a:cubicBezTo>
                  <a:cubicBezTo>
                    <a:pt x="2425561" y="973001"/>
                    <a:pt x="2440801" y="998718"/>
                    <a:pt x="2469376" y="1014911"/>
                  </a:cubicBezTo>
                  <a:cubicBezTo>
                    <a:pt x="2483663" y="1023483"/>
                    <a:pt x="2500808" y="1028246"/>
                    <a:pt x="2509381" y="1044438"/>
                  </a:cubicBezTo>
                  <a:cubicBezTo>
                    <a:pt x="2510333" y="1049201"/>
                    <a:pt x="2508428" y="1053963"/>
                    <a:pt x="2504618" y="1057773"/>
                  </a:cubicBezTo>
                  <a:cubicBezTo>
                    <a:pt x="2500808" y="1066346"/>
                    <a:pt x="2479853" y="1059678"/>
                    <a:pt x="2488426" y="1077776"/>
                  </a:cubicBezTo>
                  <a:cubicBezTo>
                    <a:pt x="2485568" y="1082538"/>
                    <a:pt x="2481758" y="1084443"/>
                    <a:pt x="2476996" y="1084443"/>
                  </a:cubicBezTo>
                  <a:cubicBezTo>
                    <a:pt x="2437943" y="1050153"/>
                    <a:pt x="2385556" y="1032056"/>
                    <a:pt x="2356028" y="985383"/>
                  </a:cubicBezTo>
                  <a:cubicBezTo>
                    <a:pt x="2346503" y="970143"/>
                    <a:pt x="2333168" y="968238"/>
                    <a:pt x="2317928" y="978716"/>
                  </a:cubicBezTo>
                  <a:cubicBezTo>
                    <a:pt x="2310308" y="984431"/>
                    <a:pt x="2301736" y="994908"/>
                    <a:pt x="2295068" y="993003"/>
                  </a:cubicBezTo>
                  <a:cubicBezTo>
                    <a:pt x="2237918" y="978716"/>
                    <a:pt x="2232203" y="1040628"/>
                    <a:pt x="2196008" y="1057773"/>
                  </a:cubicBezTo>
                  <a:cubicBezTo>
                    <a:pt x="2185531" y="1062536"/>
                    <a:pt x="2183626" y="1075871"/>
                    <a:pt x="2181721" y="1087301"/>
                  </a:cubicBezTo>
                  <a:cubicBezTo>
                    <a:pt x="2172196" y="1130163"/>
                    <a:pt x="2149336" y="1152071"/>
                    <a:pt x="2105521" y="1157786"/>
                  </a:cubicBezTo>
                  <a:cubicBezTo>
                    <a:pt x="2088376" y="1159691"/>
                    <a:pt x="2069326" y="1179693"/>
                    <a:pt x="2053133" y="1155881"/>
                  </a:cubicBezTo>
                  <a:cubicBezTo>
                    <a:pt x="2052181" y="1145403"/>
                    <a:pt x="2048371" y="1137783"/>
                    <a:pt x="2036941" y="1136831"/>
                  </a:cubicBezTo>
                  <a:cubicBezTo>
                    <a:pt x="2026463" y="1135878"/>
                    <a:pt x="2010271" y="1148261"/>
                    <a:pt x="2008366" y="1131116"/>
                  </a:cubicBezTo>
                  <a:cubicBezTo>
                    <a:pt x="2005508" y="1113018"/>
                    <a:pt x="1993126" y="1094921"/>
                    <a:pt x="2001698" y="1074918"/>
                  </a:cubicBezTo>
                  <a:cubicBezTo>
                    <a:pt x="2011223" y="1051106"/>
                    <a:pt x="2015986" y="1027293"/>
                    <a:pt x="2008366" y="1001576"/>
                  </a:cubicBezTo>
                  <a:cubicBezTo>
                    <a:pt x="2002651" y="979668"/>
                    <a:pt x="2021701" y="978716"/>
                    <a:pt x="2035988" y="977763"/>
                  </a:cubicBezTo>
                  <a:cubicBezTo>
                    <a:pt x="2059801" y="974906"/>
                    <a:pt x="2083613" y="981573"/>
                    <a:pt x="2107426" y="983478"/>
                  </a:cubicBezTo>
                  <a:cubicBezTo>
                    <a:pt x="2120761" y="984431"/>
                    <a:pt x="2139811" y="992051"/>
                    <a:pt x="2148383" y="975858"/>
                  </a:cubicBezTo>
                  <a:cubicBezTo>
                    <a:pt x="2157908" y="956808"/>
                    <a:pt x="2162671" y="934901"/>
                    <a:pt x="2150288" y="913946"/>
                  </a:cubicBezTo>
                  <a:cubicBezTo>
                    <a:pt x="2140763" y="897753"/>
                    <a:pt x="2131238" y="882513"/>
                    <a:pt x="2112188" y="876798"/>
                  </a:cubicBezTo>
                  <a:cubicBezTo>
                    <a:pt x="2105521" y="874893"/>
                    <a:pt x="2094091" y="873941"/>
                    <a:pt x="2096948" y="862511"/>
                  </a:cubicBezTo>
                  <a:cubicBezTo>
                    <a:pt x="2098853" y="852033"/>
                    <a:pt x="2109331" y="852033"/>
                    <a:pt x="2118856" y="849176"/>
                  </a:cubicBezTo>
                  <a:cubicBezTo>
                    <a:pt x="2149336" y="838698"/>
                    <a:pt x="2177911" y="830126"/>
                    <a:pt x="2206486" y="810123"/>
                  </a:cubicBezTo>
                  <a:cubicBezTo>
                    <a:pt x="2241728" y="785358"/>
                    <a:pt x="2258873" y="735828"/>
                    <a:pt x="2308403" y="731066"/>
                  </a:cubicBezTo>
                  <a:cubicBezTo>
                    <a:pt x="2322691" y="729161"/>
                    <a:pt x="2323643" y="718683"/>
                    <a:pt x="2321738" y="708206"/>
                  </a:cubicBezTo>
                  <a:cubicBezTo>
                    <a:pt x="2319833" y="698681"/>
                    <a:pt x="2314118" y="689156"/>
                    <a:pt x="2311261" y="679631"/>
                  </a:cubicBezTo>
                  <a:cubicBezTo>
                    <a:pt x="2307451" y="666296"/>
                    <a:pt x="2305546" y="652008"/>
                    <a:pt x="2320786" y="643436"/>
                  </a:cubicBezTo>
                  <a:cubicBezTo>
                    <a:pt x="2326501" y="640578"/>
                    <a:pt x="2334121" y="632958"/>
                    <a:pt x="2338883" y="638673"/>
                  </a:cubicBezTo>
                  <a:cubicBezTo>
                    <a:pt x="2346503" y="649151"/>
                    <a:pt x="2353171" y="662486"/>
                    <a:pt x="2343646" y="675821"/>
                  </a:cubicBezTo>
                  <a:cubicBezTo>
                    <a:pt x="2337931" y="685346"/>
                    <a:pt x="2342693" y="692966"/>
                    <a:pt x="2348408" y="699633"/>
                  </a:cubicBezTo>
                  <a:cubicBezTo>
                    <a:pt x="2356028" y="708206"/>
                    <a:pt x="2364601" y="711063"/>
                    <a:pt x="2376031" y="706301"/>
                  </a:cubicBezTo>
                  <a:cubicBezTo>
                    <a:pt x="2378888" y="705348"/>
                    <a:pt x="2381746" y="704396"/>
                    <a:pt x="2385556" y="704396"/>
                  </a:cubicBezTo>
                  <a:cubicBezTo>
                    <a:pt x="2409368" y="712968"/>
                    <a:pt x="2432228" y="712016"/>
                    <a:pt x="2454136" y="698681"/>
                  </a:cubicBezTo>
                  <a:cubicBezTo>
                    <a:pt x="2460803" y="694871"/>
                    <a:pt x="2469376" y="692966"/>
                    <a:pt x="2476996" y="692013"/>
                  </a:cubicBezTo>
                  <a:cubicBezTo>
                    <a:pt x="2517001" y="689156"/>
                    <a:pt x="2517001" y="689156"/>
                    <a:pt x="2517953" y="648198"/>
                  </a:cubicBezTo>
                  <a:cubicBezTo>
                    <a:pt x="2525573" y="626291"/>
                    <a:pt x="2540813" y="618671"/>
                    <a:pt x="2563673" y="626291"/>
                  </a:cubicBezTo>
                  <a:cubicBezTo>
                    <a:pt x="2558911" y="610098"/>
                    <a:pt x="2545576" y="599621"/>
                    <a:pt x="2554148" y="585333"/>
                  </a:cubicBezTo>
                  <a:lnTo>
                    <a:pt x="2572928" y="573708"/>
                  </a:lnTo>
                  <a:lnTo>
                    <a:pt x="2586098" y="571735"/>
                  </a:lnTo>
                  <a:lnTo>
                    <a:pt x="2586726" y="571671"/>
                  </a:lnTo>
                  <a:cubicBezTo>
                    <a:pt x="2599630" y="572653"/>
                    <a:pt x="2613203" y="578189"/>
                    <a:pt x="2624633" y="568188"/>
                  </a:cubicBezTo>
                  <a:cubicBezTo>
                    <a:pt x="2626538" y="566283"/>
                    <a:pt x="2628443" y="565331"/>
                    <a:pt x="2630348" y="563426"/>
                  </a:cubicBezTo>
                  <a:cubicBezTo>
                    <a:pt x="2634158" y="561521"/>
                    <a:pt x="2634158" y="568188"/>
                    <a:pt x="2633206" y="563426"/>
                  </a:cubicBezTo>
                  <a:cubicBezTo>
                    <a:pt x="2632253" y="557711"/>
                    <a:pt x="2629396" y="564378"/>
                    <a:pt x="2626538" y="563426"/>
                  </a:cubicBezTo>
                  <a:cubicBezTo>
                    <a:pt x="2615584" y="567236"/>
                    <a:pt x="2604392" y="569141"/>
                    <a:pt x="2593082" y="570689"/>
                  </a:cubicBezTo>
                  <a:lnTo>
                    <a:pt x="2586098" y="571735"/>
                  </a:lnTo>
                  <a:lnTo>
                    <a:pt x="2574151" y="572951"/>
                  </a:lnTo>
                  <a:lnTo>
                    <a:pt x="2572928" y="573708"/>
                  </a:lnTo>
                  <a:lnTo>
                    <a:pt x="2558911" y="575808"/>
                  </a:lnTo>
                  <a:cubicBezTo>
                    <a:pt x="2533193" y="580571"/>
                    <a:pt x="2516048" y="563426"/>
                    <a:pt x="2506523" y="541518"/>
                  </a:cubicBezTo>
                  <a:cubicBezTo>
                    <a:pt x="2496998" y="519611"/>
                    <a:pt x="2487473" y="498656"/>
                    <a:pt x="2512238" y="480558"/>
                  </a:cubicBezTo>
                  <a:cubicBezTo>
                    <a:pt x="2520811" y="474843"/>
                    <a:pt x="2527478" y="467223"/>
                    <a:pt x="2533193" y="458651"/>
                  </a:cubicBezTo>
                  <a:cubicBezTo>
                    <a:pt x="2537003" y="452936"/>
                    <a:pt x="2541766" y="446268"/>
                    <a:pt x="2534146" y="440553"/>
                  </a:cubicBezTo>
                  <a:cubicBezTo>
                    <a:pt x="2526526" y="434838"/>
                    <a:pt x="2515096" y="437696"/>
                    <a:pt x="2513191" y="445316"/>
                  </a:cubicBezTo>
                  <a:cubicBezTo>
                    <a:pt x="2506523" y="474843"/>
                    <a:pt x="2482711" y="489131"/>
                    <a:pt x="2464613" y="509133"/>
                  </a:cubicBezTo>
                  <a:cubicBezTo>
                    <a:pt x="2452231" y="523421"/>
                    <a:pt x="2455088" y="538661"/>
                    <a:pt x="2467471" y="551996"/>
                  </a:cubicBezTo>
                  <a:cubicBezTo>
                    <a:pt x="2481758" y="567236"/>
                    <a:pt x="2481758" y="582476"/>
                    <a:pt x="2468423" y="597716"/>
                  </a:cubicBezTo>
                  <a:cubicBezTo>
                    <a:pt x="2457946" y="610098"/>
                    <a:pt x="2455088" y="623433"/>
                    <a:pt x="2453183" y="638673"/>
                  </a:cubicBezTo>
                  <a:cubicBezTo>
                    <a:pt x="2451278" y="657723"/>
                    <a:pt x="2442706" y="671058"/>
                    <a:pt x="2423656" y="676773"/>
                  </a:cubicBezTo>
                  <a:cubicBezTo>
                    <a:pt x="2413178" y="682488"/>
                    <a:pt x="2402701" y="690108"/>
                    <a:pt x="2389366" y="683441"/>
                  </a:cubicBezTo>
                  <a:cubicBezTo>
                    <a:pt x="2381746" y="676773"/>
                    <a:pt x="2376983" y="670106"/>
                    <a:pt x="2383651" y="659628"/>
                  </a:cubicBezTo>
                  <a:cubicBezTo>
                    <a:pt x="2377936" y="649151"/>
                    <a:pt x="2372221" y="638673"/>
                    <a:pt x="2367458" y="627243"/>
                  </a:cubicBezTo>
                  <a:cubicBezTo>
                    <a:pt x="2348408" y="585333"/>
                    <a:pt x="2348408" y="584381"/>
                    <a:pt x="2308403" y="612003"/>
                  </a:cubicBezTo>
                  <a:cubicBezTo>
                    <a:pt x="2273161" y="616766"/>
                    <a:pt x="2265541" y="608193"/>
                    <a:pt x="2270303" y="571046"/>
                  </a:cubicBezTo>
                  <a:cubicBezTo>
                    <a:pt x="2271256" y="560568"/>
                    <a:pt x="2287448" y="545328"/>
                    <a:pt x="2260778" y="543423"/>
                  </a:cubicBezTo>
                  <a:cubicBezTo>
                    <a:pt x="2255063" y="542471"/>
                    <a:pt x="2255063" y="530088"/>
                    <a:pt x="2259826" y="522468"/>
                  </a:cubicBezTo>
                  <a:cubicBezTo>
                    <a:pt x="2313166" y="486273"/>
                    <a:pt x="2361743" y="445316"/>
                    <a:pt x="2390318" y="385308"/>
                  </a:cubicBezTo>
                  <a:cubicBezTo>
                    <a:pt x="2396986" y="372926"/>
                    <a:pt x="2403653" y="362448"/>
                    <a:pt x="2416988" y="357686"/>
                  </a:cubicBezTo>
                  <a:cubicBezTo>
                    <a:pt x="2416988" y="355781"/>
                    <a:pt x="2416988" y="353876"/>
                    <a:pt x="2417941" y="351971"/>
                  </a:cubicBezTo>
                  <a:cubicBezTo>
                    <a:pt x="2419846" y="352923"/>
                    <a:pt x="2423656" y="354828"/>
                    <a:pt x="2424608" y="353876"/>
                  </a:cubicBezTo>
                  <a:cubicBezTo>
                    <a:pt x="2434371" y="344351"/>
                    <a:pt x="2443539" y="338934"/>
                    <a:pt x="2452245" y="336582"/>
                  </a:cubicBezTo>
                  <a:cubicBezTo>
                    <a:pt x="2458775" y="334818"/>
                    <a:pt x="2465045" y="334779"/>
                    <a:pt x="2471113" y="336025"/>
                  </a:cubicBezTo>
                  <a:close/>
                  <a:moveTo>
                    <a:pt x="761544" y="194808"/>
                  </a:moveTo>
                  <a:cubicBezTo>
                    <a:pt x="773926" y="196713"/>
                    <a:pt x="774879" y="206238"/>
                    <a:pt x="773926" y="216716"/>
                  </a:cubicBezTo>
                  <a:cubicBezTo>
                    <a:pt x="755829" y="237671"/>
                    <a:pt x="760591" y="257673"/>
                    <a:pt x="773926" y="278628"/>
                  </a:cubicBezTo>
                  <a:cubicBezTo>
                    <a:pt x="748209" y="302441"/>
                    <a:pt x="720586" y="315776"/>
                    <a:pt x="687249" y="293868"/>
                  </a:cubicBezTo>
                  <a:cubicBezTo>
                    <a:pt x="682486" y="291011"/>
                    <a:pt x="675819" y="292916"/>
                    <a:pt x="671056" y="292916"/>
                  </a:cubicBezTo>
                  <a:cubicBezTo>
                    <a:pt x="660579" y="294821"/>
                    <a:pt x="650101" y="296726"/>
                    <a:pt x="640576" y="298631"/>
                  </a:cubicBezTo>
                  <a:cubicBezTo>
                    <a:pt x="627241" y="300536"/>
                    <a:pt x="613906" y="302441"/>
                    <a:pt x="603429" y="291011"/>
                  </a:cubicBezTo>
                  <a:cubicBezTo>
                    <a:pt x="636766" y="258626"/>
                    <a:pt x="678676" y="239576"/>
                    <a:pt x="715824" y="211953"/>
                  </a:cubicBezTo>
                  <a:cubicBezTo>
                    <a:pt x="719634" y="209096"/>
                    <a:pt x="724396" y="211953"/>
                    <a:pt x="727254" y="215763"/>
                  </a:cubicBezTo>
                  <a:cubicBezTo>
                    <a:pt x="746304" y="220526"/>
                    <a:pt x="741541" y="187188"/>
                    <a:pt x="761544" y="194808"/>
                  </a:cubicBezTo>
                  <a:close/>
                  <a:moveTo>
                    <a:pt x="873343" y="184331"/>
                  </a:moveTo>
                  <a:cubicBezTo>
                    <a:pt x="879653" y="185283"/>
                    <a:pt x="886320" y="188617"/>
                    <a:pt x="891083" y="191951"/>
                  </a:cubicBezTo>
                  <a:cubicBezTo>
                    <a:pt x="904418" y="200523"/>
                    <a:pt x="892988" y="209096"/>
                    <a:pt x="888226" y="217668"/>
                  </a:cubicBezTo>
                  <a:lnTo>
                    <a:pt x="879241" y="234820"/>
                  </a:lnTo>
                  <a:lnTo>
                    <a:pt x="895370" y="235036"/>
                  </a:lnTo>
                  <a:cubicBezTo>
                    <a:pt x="907514" y="238206"/>
                    <a:pt x="906800" y="249815"/>
                    <a:pt x="899656" y="266246"/>
                  </a:cubicBezTo>
                  <a:cubicBezTo>
                    <a:pt x="894893" y="277676"/>
                    <a:pt x="884416" y="289106"/>
                    <a:pt x="892988" y="303393"/>
                  </a:cubicBezTo>
                  <a:cubicBezTo>
                    <a:pt x="897751" y="310061"/>
                    <a:pt x="901561" y="309108"/>
                    <a:pt x="905371" y="303393"/>
                  </a:cubicBezTo>
                  <a:cubicBezTo>
                    <a:pt x="923468" y="307203"/>
                    <a:pt x="923468" y="307203"/>
                    <a:pt x="915848" y="337683"/>
                  </a:cubicBezTo>
                  <a:cubicBezTo>
                    <a:pt x="926326" y="330063"/>
                    <a:pt x="936803" y="329111"/>
                    <a:pt x="946328" y="324348"/>
                  </a:cubicBezTo>
                  <a:lnTo>
                    <a:pt x="973409" y="303804"/>
                  </a:lnTo>
                  <a:lnTo>
                    <a:pt x="975260" y="292796"/>
                  </a:lnTo>
                  <a:cubicBezTo>
                    <a:pt x="974903" y="288629"/>
                    <a:pt x="972522" y="284819"/>
                    <a:pt x="965378" y="281485"/>
                  </a:cubicBezTo>
                  <a:cubicBezTo>
                    <a:pt x="944423" y="270055"/>
                    <a:pt x="942518" y="249100"/>
                    <a:pt x="962521" y="233860"/>
                  </a:cubicBezTo>
                  <a:cubicBezTo>
                    <a:pt x="977761" y="221478"/>
                    <a:pt x="993953" y="208143"/>
                    <a:pt x="1013956" y="203380"/>
                  </a:cubicBezTo>
                  <a:cubicBezTo>
                    <a:pt x="1018718" y="201475"/>
                    <a:pt x="1023481" y="200046"/>
                    <a:pt x="1028243" y="200165"/>
                  </a:cubicBezTo>
                  <a:cubicBezTo>
                    <a:pt x="1033006" y="200284"/>
                    <a:pt x="1037768" y="201951"/>
                    <a:pt x="1042531" y="206238"/>
                  </a:cubicBezTo>
                  <a:cubicBezTo>
                    <a:pt x="1037768" y="220525"/>
                    <a:pt x="1018718" y="221478"/>
                    <a:pt x="1016813" y="234813"/>
                  </a:cubicBezTo>
                  <a:cubicBezTo>
                    <a:pt x="1029196" y="212905"/>
                    <a:pt x="1052056" y="208143"/>
                    <a:pt x="1075868" y="204333"/>
                  </a:cubicBezTo>
                  <a:cubicBezTo>
                    <a:pt x="1082536" y="204333"/>
                    <a:pt x="1089203" y="204333"/>
                    <a:pt x="1095871" y="204333"/>
                  </a:cubicBezTo>
                  <a:cubicBezTo>
                    <a:pt x="1106348" y="211953"/>
                    <a:pt x="1099681" y="223383"/>
                    <a:pt x="1099681" y="232908"/>
                  </a:cubicBezTo>
                  <a:cubicBezTo>
                    <a:pt x="1112063" y="235765"/>
                    <a:pt x="1123493" y="229098"/>
                    <a:pt x="1133971" y="231003"/>
                  </a:cubicBezTo>
                  <a:cubicBezTo>
                    <a:pt x="1140638" y="231003"/>
                    <a:pt x="1146353" y="233860"/>
                    <a:pt x="1151116" y="238623"/>
                  </a:cubicBezTo>
                  <a:cubicBezTo>
                    <a:pt x="1162546" y="262435"/>
                    <a:pt x="1192073" y="265293"/>
                    <a:pt x="1205408" y="287200"/>
                  </a:cubicBezTo>
                  <a:cubicBezTo>
                    <a:pt x="1219696" y="305298"/>
                    <a:pt x="1210171" y="320538"/>
                    <a:pt x="1198741" y="334825"/>
                  </a:cubicBezTo>
                  <a:cubicBezTo>
                    <a:pt x="1205408" y="359590"/>
                    <a:pt x="1234936" y="358638"/>
                    <a:pt x="1248271" y="377688"/>
                  </a:cubicBezTo>
                  <a:cubicBezTo>
                    <a:pt x="1257796" y="391023"/>
                    <a:pt x="1257796" y="393880"/>
                    <a:pt x="1246366" y="402453"/>
                  </a:cubicBezTo>
                  <a:cubicBezTo>
                    <a:pt x="1226363" y="415788"/>
                    <a:pt x="1207313" y="445315"/>
                    <a:pt x="1187311" y="402453"/>
                  </a:cubicBezTo>
                  <a:cubicBezTo>
                    <a:pt x="1184453" y="396738"/>
                    <a:pt x="1176833" y="390070"/>
                    <a:pt x="1171118" y="396738"/>
                  </a:cubicBezTo>
                  <a:cubicBezTo>
                    <a:pt x="1161593" y="407215"/>
                    <a:pt x="1163498" y="418645"/>
                    <a:pt x="1171118" y="431028"/>
                  </a:cubicBezTo>
                  <a:cubicBezTo>
                    <a:pt x="1186358" y="457698"/>
                    <a:pt x="1180643" y="471033"/>
                    <a:pt x="1151116" y="479605"/>
                  </a:cubicBezTo>
                  <a:cubicBezTo>
                    <a:pt x="1147306" y="475795"/>
                    <a:pt x="1141591" y="474843"/>
                    <a:pt x="1136828" y="476748"/>
                  </a:cubicBezTo>
                  <a:cubicBezTo>
                    <a:pt x="1132066" y="478653"/>
                    <a:pt x="1134923" y="483415"/>
                    <a:pt x="1136828" y="487225"/>
                  </a:cubicBezTo>
                  <a:cubicBezTo>
                    <a:pt x="1135876" y="500560"/>
                    <a:pt x="1128256" y="503418"/>
                    <a:pt x="1118731" y="497703"/>
                  </a:cubicBezTo>
                  <a:cubicBezTo>
                    <a:pt x="1098728" y="487225"/>
                    <a:pt x="1074916" y="482463"/>
                    <a:pt x="1066343" y="455793"/>
                  </a:cubicBezTo>
                  <a:cubicBezTo>
                    <a:pt x="1058723" y="432933"/>
                    <a:pt x="1039673" y="427218"/>
                    <a:pt x="1016813" y="433885"/>
                  </a:cubicBezTo>
                  <a:cubicBezTo>
                    <a:pt x="1008241" y="436743"/>
                    <a:pt x="999668" y="438648"/>
                    <a:pt x="996811" y="428170"/>
                  </a:cubicBezTo>
                  <a:cubicBezTo>
                    <a:pt x="993001" y="415788"/>
                    <a:pt x="1007288" y="411025"/>
                    <a:pt x="1013003" y="411978"/>
                  </a:cubicBezTo>
                  <a:cubicBezTo>
                    <a:pt x="1055866" y="420550"/>
                    <a:pt x="1078726" y="386260"/>
                    <a:pt x="1109206" y="369115"/>
                  </a:cubicBezTo>
                  <a:cubicBezTo>
                    <a:pt x="1117778" y="343398"/>
                    <a:pt x="1089203" y="330063"/>
                    <a:pt x="1089203" y="307203"/>
                  </a:cubicBezTo>
                  <a:cubicBezTo>
                    <a:pt x="1085393" y="301488"/>
                    <a:pt x="1081583" y="296725"/>
                    <a:pt x="1077773" y="291010"/>
                  </a:cubicBezTo>
                  <a:cubicBezTo>
                    <a:pt x="1057771" y="307203"/>
                    <a:pt x="1036816" y="290058"/>
                    <a:pt x="1016813" y="292915"/>
                  </a:cubicBezTo>
                  <a:cubicBezTo>
                    <a:pt x="1012050" y="293391"/>
                    <a:pt x="1008717" y="294106"/>
                    <a:pt x="1007169" y="296011"/>
                  </a:cubicBezTo>
                  <a:lnTo>
                    <a:pt x="1007866" y="302667"/>
                  </a:lnTo>
                  <a:lnTo>
                    <a:pt x="1009193" y="303393"/>
                  </a:lnTo>
                  <a:cubicBezTo>
                    <a:pt x="1013003" y="324348"/>
                    <a:pt x="986333" y="363401"/>
                    <a:pt x="962521" y="370068"/>
                  </a:cubicBezTo>
                  <a:cubicBezTo>
                    <a:pt x="943471" y="375783"/>
                    <a:pt x="924421" y="377688"/>
                    <a:pt x="905371" y="371973"/>
                  </a:cubicBezTo>
                  <a:cubicBezTo>
                    <a:pt x="896798" y="389118"/>
                    <a:pt x="879653" y="396738"/>
                    <a:pt x="868223" y="410073"/>
                  </a:cubicBezTo>
                  <a:cubicBezTo>
                    <a:pt x="859651" y="419598"/>
                    <a:pt x="849173" y="424361"/>
                    <a:pt x="836791" y="426266"/>
                  </a:cubicBezTo>
                  <a:cubicBezTo>
                    <a:pt x="830123" y="425313"/>
                    <a:pt x="820598" y="421503"/>
                    <a:pt x="816788" y="424361"/>
                  </a:cubicBezTo>
                  <a:cubicBezTo>
                    <a:pt x="772973" y="455793"/>
                    <a:pt x="714871" y="464366"/>
                    <a:pt x="677723" y="507228"/>
                  </a:cubicBezTo>
                  <a:cubicBezTo>
                    <a:pt x="667246" y="519611"/>
                    <a:pt x="646291" y="531993"/>
                    <a:pt x="668198" y="553901"/>
                  </a:cubicBezTo>
                  <a:cubicBezTo>
                    <a:pt x="672961" y="558663"/>
                    <a:pt x="665341" y="574856"/>
                    <a:pt x="662483" y="586286"/>
                  </a:cubicBezTo>
                  <a:cubicBezTo>
                    <a:pt x="685343" y="585333"/>
                    <a:pt x="702488" y="596763"/>
                    <a:pt x="716776" y="612956"/>
                  </a:cubicBezTo>
                  <a:cubicBezTo>
                    <a:pt x="731063" y="630101"/>
                    <a:pt x="747256" y="644388"/>
                    <a:pt x="771068" y="645341"/>
                  </a:cubicBezTo>
                  <a:cubicBezTo>
                    <a:pt x="789166" y="646293"/>
                    <a:pt x="788213" y="653913"/>
                    <a:pt x="782498" y="667248"/>
                  </a:cubicBezTo>
                  <a:cubicBezTo>
                    <a:pt x="774878" y="685346"/>
                    <a:pt x="766306" y="702491"/>
                    <a:pt x="772973" y="726303"/>
                  </a:cubicBezTo>
                  <a:cubicBezTo>
                    <a:pt x="779641" y="752973"/>
                    <a:pt x="789166" y="747258"/>
                    <a:pt x="805358" y="736781"/>
                  </a:cubicBezTo>
                  <a:cubicBezTo>
                    <a:pt x="823456" y="725351"/>
                    <a:pt x="826313" y="706301"/>
                    <a:pt x="828218" y="689156"/>
                  </a:cubicBezTo>
                  <a:cubicBezTo>
                    <a:pt x="831076" y="669153"/>
                    <a:pt x="841553" y="660581"/>
                    <a:pt x="858698" y="652961"/>
                  </a:cubicBezTo>
                  <a:cubicBezTo>
                    <a:pt x="901561" y="638673"/>
                    <a:pt x="911086" y="619623"/>
                    <a:pt x="901561" y="573903"/>
                  </a:cubicBezTo>
                  <a:cubicBezTo>
                    <a:pt x="900608" y="569141"/>
                    <a:pt x="899656" y="563426"/>
                    <a:pt x="904418" y="561521"/>
                  </a:cubicBezTo>
                  <a:cubicBezTo>
                    <a:pt x="937756" y="550091"/>
                    <a:pt x="937756" y="514848"/>
                    <a:pt x="953948" y="491988"/>
                  </a:cubicBezTo>
                  <a:cubicBezTo>
                    <a:pt x="957758" y="486273"/>
                    <a:pt x="961568" y="480558"/>
                    <a:pt x="968236" y="478653"/>
                  </a:cubicBezTo>
                  <a:cubicBezTo>
                    <a:pt x="991096" y="471986"/>
                    <a:pt x="1037768" y="491036"/>
                    <a:pt x="1049198" y="512943"/>
                  </a:cubicBezTo>
                  <a:cubicBezTo>
                    <a:pt x="1061581" y="517706"/>
                    <a:pt x="1074916" y="522468"/>
                    <a:pt x="1063486" y="539613"/>
                  </a:cubicBezTo>
                  <a:cubicBezTo>
                    <a:pt x="1048246" y="555806"/>
                    <a:pt x="1052056" y="572951"/>
                    <a:pt x="1067296" y="583428"/>
                  </a:cubicBezTo>
                  <a:cubicBezTo>
                    <a:pt x="1084441" y="593906"/>
                    <a:pt x="1099681" y="578666"/>
                    <a:pt x="1112063" y="568188"/>
                  </a:cubicBezTo>
                  <a:cubicBezTo>
                    <a:pt x="1139686" y="545328"/>
                    <a:pt x="1138733" y="544376"/>
                    <a:pt x="1146353" y="580571"/>
                  </a:cubicBezTo>
                  <a:cubicBezTo>
                    <a:pt x="1149211" y="592953"/>
                    <a:pt x="1154926" y="606288"/>
                    <a:pt x="1151116" y="616766"/>
                  </a:cubicBezTo>
                  <a:cubicBezTo>
                    <a:pt x="1138733" y="656771"/>
                    <a:pt x="1163498" y="672011"/>
                    <a:pt x="1193026" y="684393"/>
                  </a:cubicBezTo>
                  <a:cubicBezTo>
                    <a:pt x="1193026" y="693918"/>
                    <a:pt x="1188501" y="696537"/>
                    <a:pt x="1182905" y="697847"/>
                  </a:cubicBezTo>
                  <a:lnTo>
                    <a:pt x="1179024" y="699159"/>
                  </a:lnTo>
                  <a:lnTo>
                    <a:pt x="1177845" y="699023"/>
                  </a:lnTo>
                  <a:cubicBezTo>
                    <a:pt x="1174214" y="699455"/>
                    <a:pt x="1170404" y="700824"/>
                    <a:pt x="1166356" y="703443"/>
                  </a:cubicBezTo>
                  <a:lnTo>
                    <a:pt x="1179024" y="699159"/>
                  </a:lnTo>
                  <a:lnTo>
                    <a:pt x="1188263" y="700229"/>
                  </a:lnTo>
                  <a:cubicBezTo>
                    <a:pt x="1194931" y="702491"/>
                    <a:pt x="1201122" y="707253"/>
                    <a:pt x="1207313" y="712016"/>
                  </a:cubicBezTo>
                  <a:cubicBezTo>
                    <a:pt x="1210647" y="727732"/>
                    <a:pt x="1209694" y="741781"/>
                    <a:pt x="1205051" y="754402"/>
                  </a:cubicBezTo>
                  <a:lnTo>
                    <a:pt x="1180854" y="787924"/>
                  </a:lnTo>
                  <a:lnTo>
                    <a:pt x="1187073" y="807504"/>
                  </a:lnTo>
                  <a:cubicBezTo>
                    <a:pt x="1190883" y="812504"/>
                    <a:pt x="1196836" y="815362"/>
                    <a:pt x="1206361" y="814886"/>
                  </a:cubicBezTo>
                  <a:cubicBezTo>
                    <a:pt x="1214934" y="814886"/>
                    <a:pt x="1223506" y="816791"/>
                    <a:pt x="1213981" y="828221"/>
                  </a:cubicBezTo>
                  <a:cubicBezTo>
                    <a:pt x="1208266" y="850128"/>
                    <a:pt x="1205409" y="874893"/>
                    <a:pt x="1172071" y="862511"/>
                  </a:cubicBezTo>
                  <a:cubicBezTo>
                    <a:pt x="1153021" y="859653"/>
                    <a:pt x="1123494" y="872036"/>
                    <a:pt x="1115874" y="854891"/>
                  </a:cubicBezTo>
                  <a:cubicBezTo>
                    <a:pt x="1109206" y="839651"/>
                    <a:pt x="1133971" y="821553"/>
                    <a:pt x="1148259" y="807266"/>
                  </a:cubicBezTo>
                  <a:cubicBezTo>
                    <a:pt x="1157784" y="799646"/>
                    <a:pt x="1159689" y="785358"/>
                    <a:pt x="1173024" y="780596"/>
                  </a:cubicBezTo>
                  <a:lnTo>
                    <a:pt x="1173125" y="780684"/>
                  </a:lnTo>
                  <a:lnTo>
                    <a:pt x="1174333" y="770475"/>
                  </a:lnTo>
                  <a:cubicBezTo>
                    <a:pt x="1173023" y="767975"/>
                    <a:pt x="1169689" y="766784"/>
                    <a:pt x="1163498" y="767261"/>
                  </a:cubicBezTo>
                  <a:cubicBezTo>
                    <a:pt x="1147306" y="769166"/>
                    <a:pt x="1137781" y="780596"/>
                    <a:pt x="1124446" y="787263"/>
                  </a:cubicBezTo>
                  <a:cubicBezTo>
                    <a:pt x="1097776" y="793931"/>
                    <a:pt x="1070153" y="791073"/>
                    <a:pt x="1043483" y="789168"/>
                  </a:cubicBezTo>
                  <a:cubicBezTo>
                    <a:pt x="1026338" y="788216"/>
                    <a:pt x="1010146" y="786311"/>
                    <a:pt x="993953" y="794883"/>
                  </a:cubicBezTo>
                  <a:cubicBezTo>
                    <a:pt x="987286" y="810123"/>
                    <a:pt x="971093" y="808218"/>
                    <a:pt x="959663" y="814886"/>
                  </a:cubicBezTo>
                  <a:cubicBezTo>
                    <a:pt x="951091" y="825363"/>
                    <a:pt x="939661" y="831078"/>
                    <a:pt x="929183" y="839651"/>
                  </a:cubicBezTo>
                  <a:lnTo>
                    <a:pt x="925100" y="843462"/>
                  </a:lnTo>
                  <a:lnTo>
                    <a:pt x="915848" y="851081"/>
                  </a:lnTo>
                  <a:cubicBezTo>
                    <a:pt x="915848" y="851081"/>
                    <a:pt x="912991" y="851081"/>
                    <a:pt x="912991" y="851081"/>
                  </a:cubicBezTo>
                  <a:cubicBezTo>
                    <a:pt x="912991" y="851081"/>
                    <a:pt x="914896" y="852986"/>
                    <a:pt x="914896" y="852986"/>
                  </a:cubicBezTo>
                  <a:lnTo>
                    <a:pt x="925100" y="843462"/>
                  </a:lnTo>
                  <a:lnTo>
                    <a:pt x="932041" y="837746"/>
                  </a:lnTo>
                  <a:cubicBezTo>
                    <a:pt x="942518" y="824411"/>
                    <a:pt x="959663" y="826316"/>
                    <a:pt x="972998" y="820601"/>
                  </a:cubicBezTo>
                  <a:cubicBezTo>
                    <a:pt x="979666" y="818696"/>
                    <a:pt x="986333" y="814886"/>
                    <a:pt x="992048" y="814886"/>
                  </a:cubicBezTo>
                  <a:cubicBezTo>
                    <a:pt x="1003478" y="813933"/>
                    <a:pt x="1017766" y="809171"/>
                    <a:pt x="1023481" y="819648"/>
                  </a:cubicBezTo>
                  <a:cubicBezTo>
                    <a:pt x="1032053" y="834888"/>
                    <a:pt x="1013003" y="835841"/>
                    <a:pt x="1005383" y="842508"/>
                  </a:cubicBezTo>
                  <a:cubicBezTo>
                    <a:pt x="1003478" y="844413"/>
                    <a:pt x="1005383" y="851081"/>
                    <a:pt x="1006336" y="854891"/>
                  </a:cubicBezTo>
                  <a:cubicBezTo>
                    <a:pt x="997763" y="866321"/>
                    <a:pt x="1011098" y="877751"/>
                    <a:pt x="1005383" y="889181"/>
                  </a:cubicBezTo>
                  <a:cubicBezTo>
                    <a:pt x="1001573" y="899658"/>
                    <a:pt x="992048" y="903468"/>
                    <a:pt x="984428" y="910136"/>
                  </a:cubicBezTo>
                  <a:cubicBezTo>
                    <a:pt x="974903" y="918708"/>
                    <a:pt x="961568" y="909183"/>
                    <a:pt x="952043" y="916803"/>
                  </a:cubicBezTo>
                  <a:cubicBezTo>
                    <a:pt x="937756" y="931091"/>
                    <a:pt x="916801" y="932043"/>
                    <a:pt x="899656" y="938711"/>
                  </a:cubicBezTo>
                  <a:cubicBezTo>
                    <a:pt x="876796" y="947283"/>
                    <a:pt x="858698" y="959666"/>
                    <a:pt x="855841" y="985383"/>
                  </a:cubicBezTo>
                  <a:cubicBezTo>
                    <a:pt x="853936" y="1001576"/>
                    <a:pt x="839648" y="1003481"/>
                    <a:pt x="831076" y="1003481"/>
                  </a:cubicBezTo>
                  <a:cubicBezTo>
                    <a:pt x="779641" y="1006338"/>
                    <a:pt x="763448" y="1048248"/>
                    <a:pt x="738683" y="1081586"/>
                  </a:cubicBezTo>
                  <a:cubicBezTo>
                    <a:pt x="708203" y="1076823"/>
                    <a:pt x="712013" y="1097778"/>
                    <a:pt x="711061" y="1115876"/>
                  </a:cubicBezTo>
                  <a:cubicBezTo>
                    <a:pt x="707251" y="1144451"/>
                    <a:pt x="692011" y="1163501"/>
                    <a:pt x="666293" y="1175883"/>
                  </a:cubicBezTo>
                  <a:cubicBezTo>
                    <a:pt x="636766" y="1191123"/>
                    <a:pt x="610096" y="1209221"/>
                    <a:pt x="585331" y="1230176"/>
                  </a:cubicBezTo>
                  <a:cubicBezTo>
                    <a:pt x="565328" y="1247320"/>
                    <a:pt x="557708" y="1270181"/>
                    <a:pt x="559613" y="1297803"/>
                  </a:cubicBezTo>
                  <a:cubicBezTo>
                    <a:pt x="561518" y="1327331"/>
                    <a:pt x="564376" y="1356858"/>
                    <a:pt x="557708" y="1386386"/>
                  </a:cubicBezTo>
                  <a:cubicBezTo>
                    <a:pt x="555803" y="1394958"/>
                    <a:pt x="551993" y="1406388"/>
                    <a:pt x="542468" y="1407341"/>
                  </a:cubicBezTo>
                  <a:cubicBezTo>
                    <a:pt x="530086" y="1409246"/>
                    <a:pt x="531038" y="1394958"/>
                    <a:pt x="528181" y="1387338"/>
                  </a:cubicBezTo>
                  <a:cubicBezTo>
                    <a:pt x="522466" y="1365431"/>
                    <a:pt x="516751" y="1344476"/>
                    <a:pt x="519608" y="1320663"/>
                  </a:cubicBezTo>
                  <a:cubicBezTo>
                    <a:pt x="521513" y="1300661"/>
                    <a:pt x="522466" y="1280658"/>
                    <a:pt x="488176" y="1283516"/>
                  </a:cubicBezTo>
                  <a:cubicBezTo>
                    <a:pt x="470078" y="1285421"/>
                    <a:pt x="452933" y="1262561"/>
                    <a:pt x="429121" y="1267323"/>
                  </a:cubicBezTo>
                  <a:cubicBezTo>
                    <a:pt x="422453" y="1268276"/>
                    <a:pt x="411023" y="1265418"/>
                    <a:pt x="409118" y="1268276"/>
                  </a:cubicBezTo>
                  <a:cubicBezTo>
                    <a:pt x="391973" y="1307328"/>
                    <a:pt x="364351" y="1288278"/>
                    <a:pt x="336728" y="1284468"/>
                  </a:cubicBezTo>
                  <a:cubicBezTo>
                    <a:pt x="279578" y="1275896"/>
                    <a:pt x="228143" y="1315901"/>
                    <a:pt x="215761" y="1373051"/>
                  </a:cubicBezTo>
                  <a:cubicBezTo>
                    <a:pt x="210998" y="1396863"/>
                    <a:pt x="193853" y="1415913"/>
                    <a:pt x="189091" y="1441631"/>
                  </a:cubicBezTo>
                  <a:cubicBezTo>
                    <a:pt x="182423" y="1476873"/>
                    <a:pt x="183376" y="1511163"/>
                    <a:pt x="196711" y="1544501"/>
                  </a:cubicBezTo>
                  <a:cubicBezTo>
                    <a:pt x="204331" y="1564503"/>
                    <a:pt x="219571" y="1574028"/>
                    <a:pt x="244336" y="1573076"/>
                  </a:cubicBezTo>
                  <a:cubicBezTo>
                    <a:pt x="284341" y="1571171"/>
                    <a:pt x="310058" y="1555931"/>
                    <a:pt x="320536" y="1514973"/>
                  </a:cubicBezTo>
                  <a:cubicBezTo>
                    <a:pt x="324346" y="1500686"/>
                    <a:pt x="374828" y="1487351"/>
                    <a:pt x="387211" y="1494971"/>
                  </a:cubicBezTo>
                  <a:cubicBezTo>
                    <a:pt x="396736" y="1500686"/>
                    <a:pt x="392926" y="1507353"/>
                    <a:pt x="389116" y="1515926"/>
                  </a:cubicBezTo>
                  <a:cubicBezTo>
                    <a:pt x="372923" y="1552121"/>
                    <a:pt x="358636" y="1589268"/>
                    <a:pt x="340538" y="1624511"/>
                  </a:cubicBezTo>
                  <a:cubicBezTo>
                    <a:pt x="329108" y="1646418"/>
                    <a:pt x="340538" y="1644513"/>
                    <a:pt x="354826" y="1644513"/>
                  </a:cubicBezTo>
                  <a:cubicBezTo>
                    <a:pt x="372923" y="1644513"/>
                    <a:pt x="391973" y="1642608"/>
                    <a:pt x="410071" y="1645466"/>
                  </a:cubicBezTo>
                  <a:cubicBezTo>
                    <a:pt x="432931" y="1649276"/>
                    <a:pt x="449123" y="1658801"/>
                    <a:pt x="439598" y="1687376"/>
                  </a:cubicBezTo>
                  <a:cubicBezTo>
                    <a:pt x="433883" y="1705473"/>
                    <a:pt x="432931" y="1725476"/>
                    <a:pt x="426263" y="1743573"/>
                  </a:cubicBezTo>
                  <a:cubicBezTo>
                    <a:pt x="414833" y="1774053"/>
                    <a:pt x="432931" y="1793103"/>
                    <a:pt x="450076" y="1813106"/>
                  </a:cubicBezTo>
                  <a:cubicBezTo>
                    <a:pt x="466268" y="1832156"/>
                    <a:pt x="483413" y="1819773"/>
                    <a:pt x="499606" y="1812153"/>
                  </a:cubicBezTo>
                  <a:cubicBezTo>
                    <a:pt x="512941" y="1806438"/>
                    <a:pt x="528181" y="1806438"/>
                    <a:pt x="536753" y="1818821"/>
                  </a:cubicBezTo>
                  <a:cubicBezTo>
                    <a:pt x="554851" y="1843586"/>
                    <a:pt x="571996" y="1829298"/>
                    <a:pt x="577711" y="1813106"/>
                  </a:cubicBezTo>
                  <a:cubicBezTo>
                    <a:pt x="591998" y="1771196"/>
                    <a:pt x="630098" y="1768338"/>
                    <a:pt x="661531" y="1754051"/>
                  </a:cubicBezTo>
                  <a:cubicBezTo>
                    <a:pt x="671056" y="1754051"/>
                    <a:pt x="673913" y="1755956"/>
                    <a:pt x="672008" y="1763576"/>
                  </a:cubicBezTo>
                  <a:cubicBezTo>
                    <a:pt x="676771" y="1783578"/>
                    <a:pt x="689153" y="1777863"/>
                    <a:pt x="695821" y="1768338"/>
                  </a:cubicBezTo>
                  <a:cubicBezTo>
                    <a:pt x="713918" y="1745478"/>
                    <a:pt x="729158" y="1761671"/>
                    <a:pt x="741541" y="1772148"/>
                  </a:cubicBezTo>
                  <a:cubicBezTo>
                    <a:pt x="769163" y="1795008"/>
                    <a:pt x="799643" y="1798818"/>
                    <a:pt x="832028" y="1788341"/>
                  </a:cubicBezTo>
                  <a:cubicBezTo>
                    <a:pt x="845363" y="1783578"/>
                    <a:pt x="854888" y="1779768"/>
                    <a:pt x="865366" y="1796913"/>
                  </a:cubicBezTo>
                  <a:cubicBezTo>
                    <a:pt x="875843" y="1814058"/>
                    <a:pt x="896798" y="1823583"/>
                    <a:pt x="910133" y="1838823"/>
                  </a:cubicBezTo>
                  <a:cubicBezTo>
                    <a:pt x="947281" y="1881686"/>
                    <a:pt x="990143" y="1906451"/>
                    <a:pt x="1047293" y="1918833"/>
                  </a:cubicBezTo>
                  <a:cubicBezTo>
                    <a:pt x="1093966" y="1928358"/>
                    <a:pt x="1124446" y="1995986"/>
                    <a:pt x="1116826" y="2036943"/>
                  </a:cubicBezTo>
                  <a:cubicBezTo>
                    <a:pt x="1113968" y="2044563"/>
                    <a:pt x="1111111" y="2051231"/>
                    <a:pt x="1106348" y="2056946"/>
                  </a:cubicBezTo>
                  <a:cubicBezTo>
                    <a:pt x="1092061" y="2071233"/>
                    <a:pt x="1112063" y="2086473"/>
                    <a:pt x="1104443" y="2099808"/>
                  </a:cubicBezTo>
                  <a:cubicBezTo>
                    <a:pt x="1110158" y="2107428"/>
                    <a:pt x="1117778" y="2102666"/>
                    <a:pt x="1124446" y="2102666"/>
                  </a:cubicBezTo>
                  <a:cubicBezTo>
                    <a:pt x="1147306" y="2095046"/>
                    <a:pt x="1161593" y="2062661"/>
                    <a:pt x="1193026" y="2077901"/>
                  </a:cubicBezTo>
                  <a:cubicBezTo>
                    <a:pt x="1225411" y="2087426"/>
                    <a:pt x="1244461" y="2125526"/>
                    <a:pt x="1280656" y="2123621"/>
                  </a:cubicBezTo>
                  <a:cubicBezTo>
                    <a:pt x="1325423" y="2121716"/>
                    <a:pt x="1360666" y="2136956"/>
                    <a:pt x="1387336" y="2172198"/>
                  </a:cubicBezTo>
                  <a:cubicBezTo>
                    <a:pt x="1398766" y="2187438"/>
                    <a:pt x="1427341" y="2172198"/>
                    <a:pt x="1434008" y="2199821"/>
                  </a:cubicBezTo>
                  <a:cubicBezTo>
                    <a:pt x="1440676" y="2228396"/>
                    <a:pt x="1444486" y="2256018"/>
                    <a:pt x="1430198" y="2282688"/>
                  </a:cubicBezTo>
                  <a:cubicBezTo>
                    <a:pt x="1413053" y="2315073"/>
                    <a:pt x="1388288" y="2341743"/>
                    <a:pt x="1370191" y="2373176"/>
                  </a:cubicBezTo>
                  <a:cubicBezTo>
                    <a:pt x="1359713" y="2391273"/>
                    <a:pt x="1356856" y="2406513"/>
                    <a:pt x="1358761" y="2423658"/>
                  </a:cubicBezTo>
                  <a:cubicBezTo>
                    <a:pt x="1366381" y="2486523"/>
                    <a:pt x="1352093" y="2544626"/>
                    <a:pt x="1327328" y="2600823"/>
                  </a:cubicBezTo>
                  <a:cubicBezTo>
                    <a:pt x="1321613" y="2612253"/>
                    <a:pt x="1313041" y="2629398"/>
                    <a:pt x="1293991" y="2626541"/>
                  </a:cubicBezTo>
                  <a:cubicBezTo>
                    <a:pt x="1261606" y="2622731"/>
                    <a:pt x="1241603" y="2647496"/>
                    <a:pt x="1218743" y="2661783"/>
                  </a:cubicBezTo>
                  <a:cubicBezTo>
                    <a:pt x="1203503" y="2671308"/>
                    <a:pt x="1187311" y="2690358"/>
                    <a:pt x="1193026" y="2710361"/>
                  </a:cubicBezTo>
                  <a:cubicBezTo>
                    <a:pt x="1205408" y="2757033"/>
                    <a:pt x="1178738" y="2793228"/>
                    <a:pt x="1164451" y="2832281"/>
                  </a:cubicBezTo>
                  <a:cubicBezTo>
                    <a:pt x="1154926" y="2859903"/>
                    <a:pt x="1136828" y="2884668"/>
                    <a:pt x="1122541" y="2910386"/>
                  </a:cubicBezTo>
                  <a:cubicBezTo>
                    <a:pt x="1116826" y="2920863"/>
                    <a:pt x="1109206" y="2929436"/>
                    <a:pt x="1095871" y="2929436"/>
                  </a:cubicBezTo>
                  <a:cubicBezTo>
                    <a:pt x="1085393" y="2920863"/>
                    <a:pt x="1072058" y="2930388"/>
                    <a:pt x="1061581" y="2922768"/>
                  </a:cubicBezTo>
                  <a:cubicBezTo>
                    <a:pt x="1053961" y="2919911"/>
                    <a:pt x="1044436" y="2911338"/>
                    <a:pt x="1047293" y="2929436"/>
                  </a:cubicBezTo>
                  <a:cubicBezTo>
                    <a:pt x="1052056" y="2938961"/>
                    <a:pt x="1062533" y="2944676"/>
                    <a:pt x="1061581" y="2956106"/>
                  </a:cubicBezTo>
                  <a:cubicBezTo>
                    <a:pt x="1055866" y="2964678"/>
                    <a:pt x="1048246" y="2962773"/>
                    <a:pt x="1040626" y="2959916"/>
                  </a:cubicBezTo>
                  <a:cubicBezTo>
                    <a:pt x="952043" y="2929436"/>
                    <a:pt x="865366" y="2895146"/>
                    <a:pt x="783451" y="2850378"/>
                  </a:cubicBezTo>
                  <a:cubicBezTo>
                    <a:pt x="762496" y="2838948"/>
                    <a:pt x="762496" y="2820851"/>
                    <a:pt x="752971" y="2805611"/>
                  </a:cubicBezTo>
                  <a:cubicBezTo>
                    <a:pt x="730111" y="2799896"/>
                    <a:pt x="738683" y="2779893"/>
                    <a:pt x="737731" y="2765606"/>
                  </a:cubicBezTo>
                  <a:cubicBezTo>
                    <a:pt x="736778" y="2697978"/>
                    <a:pt x="732968" y="2631303"/>
                    <a:pt x="721538" y="2564628"/>
                  </a:cubicBezTo>
                  <a:cubicBezTo>
                    <a:pt x="715823" y="2532243"/>
                    <a:pt x="700583" y="2503668"/>
                    <a:pt x="670103" y="2492238"/>
                  </a:cubicBezTo>
                  <a:cubicBezTo>
                    <a:pt x="596761" y="2464616"/>
                    <a:pt x="568186" y="2400798"/>
                    <a:pt x="539611" y="2337933"/>
                  </a:cubicBezTo>
                  <a:cubicBezTo>
                    <a:pt x="520561" y="2296976"/>
                    <a:pt x="502463" y="2256971"/>
                    <a:pt x="473888" y="2221728"/>
                  </a:cubicBezTo>
                  <a:cubicBezTo>
                    <a:pt x="456743" y="2200773"/>
                    <a:pt x="450076" y="2174103"/>
                    <a:pt x="468173" y="2148386"/>
                  </a:cubicBezTo>
                  <a:cubicBezTo>
                    <a:pt x="473888" y="2140766"/>
                    <a:pt x="477698" y="2133146"/>
                    <a:pt x="471983" y="2122668"/>
                  </a:cubicBezTo>
                  <a:cubicBezTo>
                    <a:pt x="452933" y="2083616"/>
                    <a:pt x="471983" y="2052183"/>
                    <a:pt x="493891" y="2021703"/>
                  </a:cubicBezTo>
                  <a:cubicBezTo>
                    <a:pt x="518656" y="1987413"/>
                    <a:pt x="546278" y="1955028"/>
                    <a:pt x="538658" y="1907403"/>
                  </a:cubicBezTo>
                  <a:cubicBezTo>
                    <a:pt x="535801" y="1889306"/>
                    <a:pt x="531991" y="1871208"/>
                    <a:pt x="524371" y="1854063"/>
                  </a:cubicBezTo>
                  <a:cubicBezTo>
                    <a:pt x="517703" y="1837871"/>
                    <a:pt x="507226" y="1834061"/>
                    <a:pt x="499606" y="1853111"/>
                  </a:cubicBezTo>
                  <a:cubicBezTo>
                    <a:pt x="489128" y="1876923"/>
                    <a:pt x="475793" y="1875018"/>
                    <a:pt x="459601" y="1860731"/>
                  </a:cubicBezTo>
                  <a:cubicBezTo>
                    <a:pt x="443408" y="1847396"/>
                    <a:pt x="425311" y="1838823"/>
                    <a:pt x="408166" y="1827393"/>
                  </a:cubicBezTo>
                  <a:cubicBezTo>
                    <a:pt x="375781" y="1806438"/>
                    <a:pt x="371971" y="1771196"/>
                    <a:pt x="354826" y="1742621"/>
                  </a:cubicBezTo>
                  <a:cubicBezTo>
                    <a:pt x="346253" y="1729286"/>
                    <a:pt x="337681" y="1720713"/>
                    <a:pt x="322441" y="1715951"/>
                  </a:cubicBezTo>
                  <a:cubicBezTo>
                    <a:pt x="289103" y="1705473"/>
                    <a:pt x="255766" y="1691186"/>
                    <a:pt x="234811" y="1658801"/>
                  </a:cubicBezTo>
                  <a:cubicBezTo>
                    <a:pt x="228143" y="1649276"/>
                    <a:pt x="218618" y="1639751"/>
                    <a:pt x="206236" y="1644513"/>
                  </a:cubicBezTo>
                  <a:cubicBezTo>
                    <a:pt x="170993" y="1656896"/>
                    <a:pt x="143371" y="1639751"/>
                    <a:pt x="116701" y="1622606"/>
                  </a:cubicBezTo>
                  <a:cubicBezTo>
                    <a:pt x="85268" y="1603556"/>
                    <a:pt x="54788" y="1583553"/>
                    <a:pt x="28118" y="1557836"/>
                  </a:cubicBezTo>
                  <a:cubicBezTo>
                    <a:pt x="11926" y="1541643"/>
                    <a:pt x="1448" y="1523546"/>
                    <a:pt x="12878" y="1499733"/>
                  </a:cubicBezTo>
                  <a:cubicBezTo>
                    <a:pt x="20498" y="1482588"/>
                    <a:pt x="16688" y="1463538"/>
                    <a:pt x="10021" y="1446393"/>
                  </a:cubicBezTo>
                  <a:cubicBezTo>
                    <a:pt x="6211" y="1434963"/>
                    <a:pt x="-1409" y="1423533"/>
                    <a:pt x="5258" y="1410198"/>
                  </a:cubicBezTo>
                  <a:cubicBezTo>
                    <a:pt x="-12839" y="1304471"/>
                    <a:pt x="19546" y="1205411"/>
                    <a:pt x="45263" y="1105398"/>
                  </a:cubicBezTo>
                  <a:cubicBezTo>
                    <a:pt x="94793" y="912993"/>
                    <a:pt x="185281" y="739638"/>
                    <a:pt x="304343" y="581523"/>
                  </a:cubicBezTo>
                  <a:cubicBezTo>
                    <a:pt x="374828" y="487226"/>
                    <a:pt x="458648" y="405311"/>
                    <a:pt x="548183" y="329111"/>
                  </a:cubicBezTo>
                  <a:cubicBezTo>
                    <a:pt x="568186" y="311966"/>
                    <a:pt x="591046" y="303393"/>
                    <a:pt x="617716" y="317681"/>
                  </a:cubicBezTo>
                  <a:cubicBezTo>
                    <a:pt x="628193" y="324348"/>
                    <a:pt x="628193" y="314823"/>
                    <a:pt x="631051" y="309108"/>
                  </a:cubicBezTo>
                  <a:cubicBezTo>
                    <a:pt x="652006" y="308156"/>
                    <a:pt x="669151" y="289106"/>
                    <a:pt x="692011" y="299583"/>
                  </a:cubicBezTo>
                  <a:cubicBezTo>
                    <a:pt x="712013" y="311966"/>
                    <a:pt x="732968" y="317681"/>
                    <a:pt x="756781" y="316728"/>
                  </a:cubicBezTo>
                  <a:cubicBezTo>
                    <a:pt x="764401" y="317681"/>
                    <a:pt x="772973" y="320538"/>
                    <a:pt x="780593" y="315776"/>
                  </a:cubicBezTo>
                  <a:cubicBezTo>
                    <a:pt x="786308" y="312918"/>
                    <a:pt x="792023" y="311966"/>
                    <a:pt x="797738" y="314823"/>
                  </a:cubicBezTo>
                  <a:cubicBezTo>
                    <a:pt x="808216" y="327206"/>
                    <a:pt x="819646" y="321491"/>
                    <a:pt x="831076" y="316728"/>
                  </a:cubicBezTo>
                  <a:cubicBezTo>
                    <a:pt x="837743" y="304346"/>
                    <a:pt x="858698" y="297678"/>
                    <a:pt x="841553" y="277676"/>
                  </a:cubicBezTo>
                  <a:cubicBezTo>
                    <a:pt x="834886" y="270056"/>
                    <a:pt x="846316" y="263388"/>
                    <a:pt x="852031" y="259578"/>
                  </a:cubicBezTo>
                  <a:cubicBezTo>
                    <a:pt x="857269" y="255768"/>
                    <a:pt x="862508" y="252434"/>
                    <a:pt x="867152" y="248624"/>
                  </a:cubicBezTo>
                  <a:lnTo>
                    <a:pt x="876026" y="238011"/>
                  </a:lnTo>
                  <a:lnTo>
                    <a:pt x="858921" y="241392"/>
                  </a:lnTo>
                  <a:cubicBezTo>
                    <a:pt x="840303" y="244874"/>
                    <a:pt x="823694" y="244338"/>
                    <a:pt x="821551" y="210048"/>
                  </a:cubicBezTo>
                  <a:cubicBezTo>
                    <a:pt x="833933" y="208143"/>
                    <a:pt x="848221" y="208143"/>
                    <a:pt x="857746" y="190998"/>
                  </a:cubicBezTo>
                  <a:cubicBezTo>
                    <a:pt x="861079" y="184807"/>
                    <a:pt x="867032" y="183378"/>
                    <a:pt x="873343" y="184331"/>
                  </a:cubicBezTo>
                  <a:close/>
                  <a:moveTo>
                    <a:pt x="798215" y="181949"/>
                  </a:moveTo>
                  <a:cubicBezTo>
                    <a:pt x="801310" y="182187"/>
                    <a:pt x="803930" y="183378"/>
                    <a:pt x="805359" y="187188"/>
                  </a:cubicBezTo>
                  <a:cubicBezTo>
                    <a:pt x="808216" y="194808"/>
                    <a:pt x="800596" y="194808"/>
                    <a:pt x="795834" y="196713"/>
                  </a:cubicBezTo>
                  <a:cubicBezTo>
                    <a:pt x="790119" y="193856"/>
                    <a:pt x="788214" y="189093"/>
                    <a:pt x="788214" y="182426"/>
                  </a:cubicBezTo>
                  <a:cubicBezTo>
                    <a:pt x="791547" y="182426"/>
                    <a:pt x="795119" y="181711"/>
                    <a:pt x="798215" y="181949"/>
                  </a:cubicBezTo>
                  <a:close/>
                  <a:moveTo>
                    <a:pt x="938708" y="121466"/>
                  </a:moveTo>
                  <a:cubicBezTo>
                    <a:pt x="943471" y="128133"/>
                    <a:pt x="953948" y="130038"/>
                    <a:pt x="952043" y="141468"/>
                  </a:cubicBezTo>
                  <a:lnTo>
                    <a:pt x="951037" y="142501"/>
                  </a:lnTo>
                  <a:lnTo>
                    <a:pt x="953949" y="140516"/>
                  </a:lnTo>
                  <a:cubicBezTo>
                    <a:pt x="952996" y="143373"/>
                    <a:pt x="952996" y="146231"/>
                    <a:pt x="952996" y="148136"/>
                  </a:cubicBezTo>
                  <a:cubicBezTo>
                    <a:pt x="952996" y="154803"/>
                    <a:pt x="952996" y="161471"/>
                    <a:pt x="952996" y="169091"/>
                  </a:cubicBezTo>
                  <a:cubicBezTo>
                    <a:pt x="949662" y="166709"/>
                    <a:pt x="947281" y="162899"/>
                    <a:pt x="944424" y="159804"/>
                  </a:cubicBezTo>
                  <a:lnTo>
                    <a:pt x="933131" y="154863"/>
                  </a:lnTo>
                  <a:lnTo>
                    <a:pt x="931088" y="155756"/>
                  </a:lnTo>
                  <a:cubicBezTo>
                    <a:pt x="931088" y="155756"/>
                    <a:pt x="930136" y="155756"/>
                    <a:pt x="930136" y="155756"/>
                  </a:cubicBezTo>
                  <a:cubicBezTo>
                    <a:pt x="925373" y="152898"/>
                    <a:pt x="906323" y="162423"/>
                    <a:pt x="918706" y="144326"/>
                  </a:cubicBezTo>
                  <a:cubicBezTo>
                    <a:pt x="923468" y="137658"/>
                    <a:pt x="931088" y="131943"/>
                    <a:pt x="931088" y="122418"/>
                  </a:cubicBezTo>
                  <a:cubicBezTo>
                    <a:pt x="934898" y="118608"/>
                    <a:pt x="936803" y="118608"/>
                    <a:pt x="938708" y="121466"/>
                  </a:cubicBezTo>
                  <a:close/>
                  <a:moveTo>
                    <a:pt x="925373" y="107178"/>
                  </a:moveTo>
                  <a:cubicBezTo>
                    <a:pt x="930136" y="111940"/>
                    <a:pt x="934898" y="116703"/>
                    <a:pt x="938708" y="121465"/>
                  </a:cubicBezTo>
                  <a:lnTo>
                    <a:pt x="935851" y="121465"/>
                  </a:lnTo>
                  <a:cubicBezTo>
                    <a:pt x="935851" y="121465"/>
                    <a:pt x="932993" y="121465"/>
                    <a:pt x="932993" y="121465"/>
                  </a:cubicBezTo>
                  <a:cubicBezTo>
                    <a:pt x="923468" y="125275"/>
                    <a:pt x="912991" y="131943"/>
                    <a:pt x="901561" y="123370"/>
                  </a:cubicBezTo>
                  <a:cubicBezTo>
                    <a:pt x="904418" y="109083"/>
                    <a:pt x="915848" y="109083"/>
                    <a:pt x="925373" y="107178"/>
                  </a:cubicBezTo>
                  <a:close/>
                  <a:moveTo>
                    <a:pt x="1021576" y="71936"/>
                  </a:moveTo>
                  <a:cubicBezTo>
                    <a:pt x="1037768" y="75746"/>
                    <a:pt x="1038721" y="87176"/>
                    <a:pt x="1031101" y="97653"/>
                  </a:cubicBezTo>
                  <a:cubicBezTo>
                    <a:pt x="1019671" y="115751"/>
                    <a:pt x="1011098" y="95748"/>
                    <a:pt x="1000621" y="92891"/>
                  </a:cubicBezTo>
                  <a:cubicBezTo>
                    <a:pt x="1002526" y="88128"/>
                    <a:pt x="1005383" y="83366"/>
                    <a:pt x="1007288" y="79556"/>
                  </a:cubicBezTo>
                  <a:cubicBezTo>
                    <a:pt x="1012051" y="76698"/>
                    <a:pt x="1016813" y="74793"/>
                    <a:pt x="1021576" y="71936"/>
                  </a:cubicBezTo>
                  <a:close/>
                  <a:moveTo>
                    <a:pt x="1113849" y="40265"/>
                  </a:moveTo>
                  <a:cubicBezTo>
                    <a:pt x="1128732" y="39074"/>
                    <a:pt x="1143972" y="42885"/>
                    <a:pt x="1159689" y="51933"/>
                  </a:cubicBezTo>
                  <a:cubicBezTo>
                    <a:pt x="1175881" y="68126"/>
                    <a:pt x="1166356" y="76698"/>
                    <a:pt x="1151116" y="84318"/>
                  </a:cubicBezTo>
                  <a:cubicBezTo>
                    <a:pt x="1137781" y="90986"/>
                    <a:pt x="1123494" y="86223"/>
                    <a:pt x="1111111" y="92891"/>
                  </a:cubicBezTo>
                  <a:cubicBezTo>
                    <a:pt x="1083489" y="98606"/>
                    <a:pt x="1067296" y="90033"/>
                    <a:pt x="1070153" y="58601"/>
                  </a:cubicBezTo>
                  <a:cubicBezTo>
                    <a:pt x="1084441" y="47647"/>
                    <a:pt x="1098967" y="41456"/>
                    <a:pt x="1113849" y="40265"/>
                  </a:cubicBezTo>
                  <a:close/>
                  <a:moveTo>
                    <a:pt x="1400760" y="96"/>
                  </a:moveTo>
                  <a:cubicBezTo>
                    <a:pt x="1426031" y="498"/>
                    <a:pt x="1451392" y="2164"/>
                    <a:pt x="1476871" y="5260"/>
                  </a:cubicBezTo>
                  <a:cubicBezTo>
                    <a:pt x="1521639" y="13833"/>
                    <a:pt x="1566406" y="14785"/>
                    <a:pt x="1611174" y="9070"/>
                  </a:cubicBezTo>
                  <a:cubicBezTo>
                    <a:pt x="1614984" y="7165"/>
                    <a:pt x="1619746" y="9070"/>
                    <a:pt x="1619746" y="17643"/>
                  </a:cubicBezTo>
                  <a:cubicBezTo>
                    <a:pt x="1631176" y="13833"/>
                    <a:pt x="1639748" y="20500"/>
                    <a:pt x="1646416" y="28120"/>
                  </a:cubicBezTo>
                  <a:cubicBezTo>
                    <a:pt x="1652131" y="36693"/>
                    <a:pt x="1659751" y="35740"/>
                    <a:pt x="1667371" y="31930"/>
                  </a:cubicBezTo>
                  <a:cubicBezTo>
                    <a:pt x="1693088" y="18119"/>
                    <a:pt x="1717377" y="11690"/>
                    <a:pt x="1742261" y="11690"/>
                  </a:cubicBezTo>
                  <a:cubicBezTo>
                    <a:pt x="1767145" y="11690"/>
                    <a:pt x="1792624" y="18119"/>
                    <a:pt x="1820723" y="30025"/>
                  </a:cubicBezTo>
                  <a:cubicBezTo>
                    <a:pt x="1845488" y="40503"/>
                    <a:pt x="1874063" y="40503"/>
                    <a:pt x="1901686" y="45265"/>
                  </a:cubicBezTo>
                  <a:cubicBezTo>
                    <a:pt x="1905496" y="54790"/>
                    <a:pt x="1888351" y="56695"/>
                    <a:pt x="1894066" y="69078"/>
                  </a:cubicBezTo>
                  <a:cubicBezTo>
                    <a:pt x="1913116" y="57648"/>
                    <a:pt x="1934071" y="52885"/>
                    <a:pt x="1955978" y="55743"/>
                  </a:cubicBezTo>
                  <a:cubicBezTo>
                    <a:pt x="1961693" y="62410"/>
                    <a:pt x="1959788" y="69078"/>
                    <a:pt x="1954073" y="71935"/>
                  </a:cubicBezTo>
                  <a:cubicBezTo>
                    <a:pt x="1939786" y="78603"/>
                    <a:pt x="1939786" y="91938"/>
                    <a:pt x="1935976" y="103368"/>
                  </a:cubicBezTo>
                  <a:cubicBezTo>
                    <a:pt x="1904543" y="124323"/>
                    <a:pt x="1914068" y="142420"/>
                    <a:pt x="1949311" y="161470"/>
                  </a:cubicBezTo>
                  <a:cubicBezTo>
                    <a:pt x="1923593" y="162423"/>
                    <a:pt x="1905496" y="153850"/>
                    <a:pt x="1894066" y="171948"/>
                  </a:cubicBezTo>
                  <a:cubicBezTo>
                    <a:pt x="1899781" y="177663"/>
                    <a:pt x="1909306" y="175758"/>
                    <a:pt x="1913116" y="183378"/>
                  </a:cubicBezTo>
                  <a:cubicBezTo>
                    <a:pt x="1917878" y="187188"/>
                    <a:pt x="1922641" y="195760"/>
                    <a:pt x="1907401" y="196713"/>
                  </a:cubicBezTo>
                  <a:cubicBezTo>
                    <a:pt x="1907401" y="221478"/>
                    <a:pt x="1903591" y="242433"/>
                    <a:pt x="1873111" y="245290"/>
                  </a:cubicBezTo>
                  <a:cubicBezTo>
                    <a:pt x="1842631" y="244338"/>
                    <a:pt x="1879778" y="263388"/>
                    <a:pt x="1866443" y="267198"/>
                  </a:cubicBezTo>
                  <a:cubicBezTo>
                    <a:pt x="1860728" y="271008"/>
                    <a:pt x="1855013" y="271960"/>
                    <a:pt x="1851203" y="270055"/>
                  </a:cubicBezTo>
                  <a:cubicBezTo>
                    <a:pt x="1860728" y="280533"/>
                    <a:pt x="1876921" y="291963"/>
                    <a:pt x="1866443" y="313870"/>
                  </a:cubicBezTo>
                  <a:cubicBezTo>
                    <a:pt x="1859776" y="319585"/>
                    <a:pt x="1852156" y="321490"/>
                    <a:pt x="1843583" y="319585"/>
                  </a:cubicBezTo>
                  <a:cubicBezTo>
                    <a:pt x="1833106" y="315775"/>
                    <a:pt x="1827391" y="307203"/>
                    <a:pt x="1819771" y="300535"/>
                  </a:cubicBezTo>
                  <a:cubicBezTo>
                    <a:pt x="1811198" y="310060"/>
                    <a:pt x="1800721" y="314823"/>
                    <a:pt x="1788338" y="313870"/>
                  </a:cubicBezTo>
                  <a:cubicBezTo>
                    <a:pt x="1791196" y="322443"/>
                    <a:pt x="1796911" y="313870"/>
                    <a:pt x="1800721" y="315775"/>
                  </a:cubicBezTo>
                  <a:cubicBezTo>
                    <a:pt x="1808341" y="314823"/>
                    <a:pt x="1815961" y="312918"/>
                    <a:pt x="1823581" y="314823"/>
                  </a:cubicBezTo>
                  <a:cubicBezTo>
                    <a:pt x="1826438" y="315775"/>
                    <a:pt x="1830248" y="316728"/>
                    <a:pt x="1833106" y="317680"/>
                  </a:cubicBezTo>
                  <a:cubicBezTo>
                    <a:pt x="1838821" y="322443"/>
                    <a:pt x="1842631" y="327205"/>
                    <a:pt x="1838821" y="334825"/>
                  </a:cubicBezTo>
                  <a:cubicBezTo>
                    <a:pt x="1800721" y="354828"/>
                    <a:pt x="1760716" y="371020"/>
                    <a:pt x="1715948" y="370068"/>
                  </a:cubicBezTo>
                  <a:cubicBezTo>
                    <a:pt x="1707376" y="370068"/>
                    <a:pt x="1695946" y="372925"/>
                    <a:pt x="1691183" y="379593"/>
                  </a:cubicBezTo>
                  <a:cubicBezTo>
                    <a:pt x="1662608" y="411025"/>
                    <a:pt x="1627366" y="425313"/>
                    <a:pt x="1586408" y="430075"/>
                  </a:cubicBezTo>
                  <a:cubicBezTo>
                    <a:pt x="1564501" y="432933"/>
                    <a:pt x="1554976" y="450078"/>
                    <a:pt x="1542593" y="468175"/>
                  </a:cubicBezTo>
                  <a:cubicBezTo>
                    <a:pt x="1522591" y="497703"/>
                    <a:pt x="1501636" y="527230"/>
                    <a:pt x="1480681" y="555805"/>
                  </a:cubicBezTo>
                  <a:cubicBezTo>
                    <a:pt x="1475918" y="562473"/>
                    <a:pt x="1469251" y="562473"/>
                    <a:pt x="1462583" y="562473"/>
                  </a:cubicBezTo>
                  <a:cubicBezTo>
                    <a:pt x="1419721" y="558663"/>
                    <a:pt x="1380668" y="507228"/>
                    <a:pt x="1385431" y="462460"/>
                  </a:cubicBezTo>
                  <a:cubicBezTo>
                    <a:pt x="1388288" y="441505"/>
                    <a:pt x="1374001" y="421503"/>
                    <a:pt x="1379716" y="398643"/>
                  </a:cubicBezTo>
                  <a:cubicBezTo>
                    <a:pt x="1387336" y="363400"/>
                    <a:pt x="1418768" y="354828"/>
                    <a:pt x="1441628" y="335778"/>
                  </a:cubicBezTo>
                  <a:cubicBezTo>
                    <a:pt x="1443533" y="331015"/>
                    <a:pt x="1445438" y="325300"/>
                    <a:pt x="1449248" y="321490"/>
                  </a:cubicBezTo>
                  <a:cubicBezTo>
                    <a:pt x="1454011" y="314823"/>
                    <a:pt x="1454963" y="306250"/>
                    <a:pt x="1461631" y="300535"/>
                  </a:cubicBezTo>
                  <a:cubicBezTo>
                    <a:pt x="1451153" y="280533"/>
                    <a:pt x="1439723" y="265293"/>
                    <a:pt x="1412101" y="280533"/>
                  </a:cubicBezTo>
                  <a:cubicBezTo>
                    <a:pt x="1425436" y="259578"/>
                    <a:pt x="1438771" y="241480"/>
                    <a:pt x="1434961" y="215763"/>
                  </a:cubicBezTo>
                  <a:cubicBezTo>
                    <a:pt x="1430198" y="178615"/>
                    <a:pt x="1409243" y="158613"/>
                    <a:pt x="1371143" y="160518"/>
                  </a:cubicBezTo>
                  <a:cubicBezTo>
                    <a:pt x="1357808" y="161470"/>
                    <a:pt x="1343521" y="159565"/>
                    <a:pt x="1331138" y="162423"/>
                  </a:cubicBezTo>
                  <a:cubicBezTo>
                    <a:pt x="1317803" y="165280"/>
                    <a:pt x="1310183" y="161470"/>
                    <a:pt x="1303516" y="150040"/>
                  </a:cubicBezTo>
                  <a:cubicBezTo>
                    <a:pt x="1296848" y="136705"/>
                    <a:pt x="1300658" y="131943"/>
                    <a:pt x="1313993" y="130038"/>
                  </a:cubicBezTo>
                  <a:cubicBezTo>
                    <a:pt x="1321613" y="129085"/>
                    <a:pt x="1316851" y="124323"/>
                    <a:pt x="1313041" y="121465"/>
                  </a:cubicBezTo>
                  <a:cubicBezTo>
                    <a:pt x="1283513" y="99558"/>
                    <a:pt x="1311136" y="99558"/>
                    <a:pt x="1323518" y="96700"/>
                  </a:cubicBezTo>
                  <a:cubicBezTo>
                    <a:pt x="1344473" y="92890"/>
                    <a:pt x="1365428" y="88128"/>
                    <a:pt x="1387336" y="88128"/>
                  </a:cubicBezTo>
                  <a:cubicBezTo>
                    <a:pt x="1399718" y="88128"/>
                    <a:pt x="1414006" y="81460"/>
                    <a:pt x="1394003" y="68125"/>
                  </a:cubicBezTo>
                  <a:cubicBezTo>
                    <a:pt x="1402576" y="42408"/>
                    <a:pt x="1427341" y="49075"/>
                    <a:pt x="1445438" y="41455"/>
                  </a:cubicBezTo>
                  <a:lnTo>
                    <a:pt x="1471104" y="35589"/>
                  </a:lnTo>
                  <a:lnTo>
                    <a:pt x="1469608" y="35026"/>
                  </a:lnTo>
                  <a:cubicBezTo>
                    <a:pt x="1465441" y="34550"/>
                    <a:pt x="1461155" y="34788"/>
                    <a:pt x="1456869" y="34788"/>
                  </a:cubicBezTo>
                  <a:cubicBezTo>
                    <a:pt x="1424484" y="38598"/>
                    <a:pt x="1396861" y="56695"/>
                    <a:pt x="1365429" y="60505"/>
                  </a:cubicBezTo>
                  <a:cubicBezTo>
                    <a:pt x="1307326" y="66220"/>
                    <a:pt x="1264464" y="112893"/>
                    <a:pt x="1208266" y="122418"/>
                  </a:cubicBezTo>
                  <a:cubicBezTo>
                    <a:pt x="1196836" y="130038"/>
                    <a:pt x="1186359" y="129085"/>
                    <a:pt x="1175881" y="122418"/>
                  </a:cubicBezTo>
                  <a:cubicBezTo>
                    <a:pt x="1178739" y="129085"/>
                    <a:pt x="1197789" y="127180"/>
                    <a:pt x="1187311" y="142420"/>
                  </a:cubicBezTo>
                  <a:cubicBezTo>
                    <a:pt x="1185406" y="144325"/>
                    <a:pt x="1182549" y="146230"/>
                    <a:pt x="1180644" y="149088"/>
                  </a:cubicBezTo>
                  <a:cubicBezTo>
                    <a:pt x="1173262" y="152183"/>
                    <a:pt x="1165939" y="153434"/>
                    <a:pt x="1158647" y="153642"/>
                  </a:cubicBezTo>
                  <a:lnTo>
                    <a:pt x="1143520" y="152466"/>
                  </a:lnTo>
                  <a:lnTo>
                    <a:pt x="1148259" y="153731"/>
                  </a:lnTo>
                  <a:cubicBezTo>
                    <a:pt x="1153498" y="157422"/>
                    <a:pt x="1155879" y="163851"/>
                    <a:pt x="1152069" y="175758"/>
                  </a:cubicBezTo>
                  <a:cubicBezTo>
                    <a:pt x="1112064" y="198618"/>
                    <a:pt x="1069201" y="175758"/>
                    <a:pt x="1029196" y="182425"/>
                  </a:cubicBezTo>
                  <a:cubicBezTo>
                    <a:pt x="1020624" y="171948"/>
                    <a:pt x="980619" y="182425"/>
                    <a:pt x="1006336" y="148135"/>
                  </a:cubicBezTo>
                  <a:cubicBezTo>
                    <a:pt x="1011099" y="141468"/>
                    <a:pt x="1003479" y="136705"/>
                    <a:pt x="995859" y="134800"/>
                  </a:cubicBezTo>
                  <a:cubicBezTo>
                    <a:pt x="984429" y="131943"/>
                    <a:pt x="981571" y="125275"/>
                    <a:pt x="987286" y="114798"/>
                  </a:cubicBezTo>
                  <a:cubicBezTo>
                    <a:pt x="1010146" y="115750"/>
                    <a:pt x="1027291" y="130990"/>
                    <a:pt x="1049199" y="134800"/>
                  </a:cubicBezTo>
                  <a:cubicBezTo>
                    <a:pt x="1053009" y="140515"/>
                    <a:pt x="1055866" y="147183"/>
                    <a:pt x="1064439" y="149088"/>
                  </a:cubicBezTo>
                  <a:cubicBezTo>
                    <a:pt x="1074916" y="150993"/>
                    <a:pt x="1085394" y="150278"/>
                    <a:pt x="1095871" y="149326"/>
                  </a:cubicBezTo>
                  <a:lnTo>
                    <a:pt x="1106484" y="148924"/>
                  </a:lnTo>
                  <a:lnTo>
                    <a:pt x="1093014" y="149088"/>
                  </a:lnTo>
                  <a:cubicBezTo>
                    <a:pt x="1081584" y="144325"/>
                    <a:pt x="1067296" y="146230"/>
                    <a:pt x="1062534" y="131943"/>
                  </a:cubicBezTo>
                  <a:cubicBezTo>
                    <a:pt x="1083489" y="115750"/>
                    <a:pt x="1102539" y="93843"/>
                    <a:pt x="1133971" y="110988"/>
                  </a:cubicBezTo>
                  <a:cubicBezTo>
                    <a:pt x="1150164" y="112893"/>
                    <a:pt x="1147306" y="91938"/>
                    <a:pt x="1158736" y="88128"/>
                  </a:cubicBezTo>
                  <a:cubicBezTo>
                    <a:pt x="1164451" y="84318"/>
                    <a:pt x="1172071" y="81460"/>
                    <a:pt x="1173024" y="73840"/>
                  </a:cubicBezTo>
                  <a:cubicBezTo>
                    <a:pt x="1176834" y="44313"/>
                    <a:pt x="1193979" y="46218"/>
                    <a:pt x="1214934" y="54790"/>
                  </a:cubicBezTo>
                  <a:cubicBezTo>
                    <a:pt x="1234936" y="51933"/>
                    <a:pt x="1254939" y="44313"/>
                    <a:pt x="1275894" y="44313"/>
                  </a:cubicBezTo>
                  <a:cubicBezTo>
                    <a:pt x="1253986" y="44313"/>
                    <a:pt x="1233031" y="51933"/>
                    <a:pt x="1211124" y="51933"/>
                  </a:cubicBezTo>
                  <a:cubicBezTo>
                    <a:pt x="1199694" y="46218"/>
                    <a:pt x="1184454" y="50028"/>
                    <a:pt x="1174929" y="39550"/>
                  </a:cubicBezTo>
                  <a:cubicBezTo>
                    <a:pt x="1174929" y="34788"/>
                    <a:pt x="1174929" y="30978"/>
                    <a:pt x="1174929" y="26215"/>
                  </a:cubicBezTo>
                  <a:cubicBezTo>
                    <a:pt x="1249938" y="9070"/>
                    <a:pt x="1324947" y="-1110"/>
                    <a:pt x="1400760" y="96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748CEDB-8AD7-4710-8BAA-D296049EC930}"/>
              </a:ext>
            </a:extLst>
          </p:cNvPr>
          <p:cNvSpPr/>
          <p:nvPr/>
        </p:nvSpPr>
        <p:spPr>
          <a:xfrm>
            <a:off x="6950778" y="882284"/>
            <a:ext cx="2777886" cy="4003297"/>
          </a:xfrm>
          <a:custGeom>
            <a:avLst/>
            <a:gdLst>
              <a:gd name="connsiteX0" fmla="*/ 1012072 w 3080644"/>
              <a:gd name="connsiteY0" fmla="*/ 3220106 h 4439610"/>
              <a:gd name="connsiteX1" fmla="*/ 998456 w 3080644"/>
              <a:gd name="connsiteY1" fmla="*/ 3229609 h 4439610"/>
              <a:gd name="connsiteX2" fmla="*/ 962396 w 3080644"/>
              <a:gd name="connsiteY2" fmla="*/ 3356060 h 4439610"/>
              <a:gd name="connsiteX3" fmla="*/ 967019 w 3080644"/>
              <a:gd name="connsiteY3" fmla="*/ 3386898 h 4439610"/>
              <a:gd name="connsiteX4" fmla="*/ 2308946 w 3080644"/>
              <a:gd name="connsiteY4" fmla="*/ 281 h 4439610"/>
              <a:gd name="connsiteX5" fmla="*/ 2488812 w 3080644"/>
              <a:gd name="connsiteY5" fmla="*/ 48840 h 4439610"/>
              <a:gd name="connsiteX6" fmla="*/ 2621336 w 3080644"/>
              <a:gd name="connsiteY6" fmla="*/ 156633 h 4439610"/>
              <a:gd name="connsiteX7" fmla="*/ 2720730 w 3080644"/>
              <a:gd name="connsiteY7" fmla="*/ 341421 h 4439610"/>
              <a:gd name="connsiteX8" fmla="*/ 2724462 w 3080644"/>
              <a:gd name="connsiteY8" fmla="*/ 396483 h 4439610"/>
              <a:gd name="connsiteX9" fmla="*/ 2765527 w 3080644"/>
              <a:gd name="connsiteY9" fmla="*/ 475812 h 4439610"/>
              <a:gd name="connsiteX10" fmla="*/ 2870052 w 3080644"/>
              <a:gd name="connsiteY10" fmla="*/ 599937 h 4439610"/>
              <a:gd name="connsiteX11" fmla="*/ 2960580 w 3080644"/>
              <a:gd name="connsiteY11" fmla="*/ 758592 h 4439610"/>
              <a:gd name="connsiteX12" fmla="*/ 2985778 w 3080644"/>
              <a:gd name="connsiteY12" fmla="*/ 861253 h 4439610"/>
              <a:gd name="connsiteX13" fmla="*/ 2984378 w 3080644"/>
              <a:gd name="connsiteY13" fmla="*/ 1020375 h 4439610"/>
              <a:gd name="connsiteX14" fmla="*/ 3052508 w 3080644"/>
              <a:gd name="connsiteY14" fmla="*/ 1264425 h 4439610"/>
              <a:gd name="connsiteX15" fmla="*/ 3070706 w 3080644"/>
              <a:gd name="connsiteY15" fmla="*/ 1427281 h 4439610"/>
              <a:gd name="connsiteX16" fmla="*/ 3049708 w 3080644"/>
              <a:gd name="connsiteY16" fmla="*/ 1536940 h 4439610"/>
              <a:gd name="connsiteX17" fmla="*/ 3052508 w 3080644"/>
              <a:gd name="connsiteY17" fmla="*/ 1562605 h 4439610"/>
              <a:gd name="connsiteX18" fmla="*/ 3019376 w 3080644"/>
              <a:gd name="connsiteY18" fmla="*/ 1547206 h 4439610"/>
              <a:gd name="connsiteX19" fmla="*/ 2996511 w 3080644"/>
              <a:gd name="connsiteY19" fmla="*/ 1492143 h 4439610"/>
              <a:gd name="connsiteX20" fmla="*/ 2982045 w 3080644"/>
              <a:gd name="connsiteY20" fmla="*/ 1477677 h 4439610"/>
              <a:gd name="connsiteX21" fmla="*/ 3023576 w 3080644"/>
              <a:gd name="connsiteY21" fmla="*/ 1674598 h 4439610"/>
              <a:gd name="connsiteX22" fmla="*/ 3024042 w 3080644"/>
              <a:gd name="connsiteY22" fmla="*/ 1714729 h 4439610"/>
              <a:gd name="connsiteX23" fmla="*/ 3018910 w 3080644"/>
              <a:gd name="connsiteY23" fmla="*/ 1788457 h 4439610"/>
              <a:gd name="connsiteX24" fmla="*/ 3029642 w 3080644"/>
              <a:gd name="connsiteY24" fmla="*/ 2003576 h 4439610"/>
              <a:gd name="connsiteX25" fmla="*/ 3033842 w 3080644"/>
              <a:gd name="connsiteY25" fmla="*/ 2022241 h 4439610"/>
              <a:gd name="connsiteX26" fmla="*/ 3033842 w 3080644"/>
              <a:gd name="connsiteY26" fmla="*/ 2062838 h 4439610"/>
              <a:gd name="connsiteX27" fmla="*/ 3040842 w 3080644"/>
              <a:gd name="connsiteY27" fmla="*/ 2106236 h 4439610"/>
              <a:gd name="connsiteX28" fmla="*/ 3043641 w 3080644"/>
              <a:gd name="connsiteY28" fmla="*/ 2141700 h 4439610"/>
              <a:gd name="connsiteX29" fmla="*/ 3019376 w 3080644"/>
              <a:gd name="connsiteY29" fmla="*/ 2172032 h 4439610"/>
              <a:gd name="connsiteX30" fmla="*/ 3015176 w 3080644"/>
              <a:gd name="connsiteY30" fmla="*/ 2210295 h 4439610"/>
              <a:gd name="connsiteX31" fmla="*/ 3027309 w 3080644"/>
              <a:gd name="connsiteY31" fmla="*/ 2236427 h 4439610"/>
              <a:gd name="connsiteX32" fmla="*/ 3031975 w 3080644"/>
              <a:gd name="connsiteY32" fmla="*/ 2312955 h 4439610"/>
              <a:gd name="connsiteX33" fmla="*/ 3013776 w 3080644"/>
              <a:gd name="connsiteY33" fmla="*/ 2388083 h 4439610"/>
              <a:gd name="connsiteX34" fmla="*/ 3026842 w 3080644"/>
              <a:gd name="connsiteY34" fmla="*/ 2440813 h 4439610"/>
              <a:gd name="connsiteX35" fmla="*/ 3035708 w 3080644"/>
              <a:gd name="connsiteY35" fmla="*/ 2519675 h 4439610"/>
              <a:gd name="connsiteX36" fmla="*/ 2994664 w 3080644"/>
              <a:gd name="connsiteY36" fmla="*/ 2801522 h 4439610"/>
              <a:gd name="connsiteX37" fmla="*/ 2850383 w 3080644"/>
              <a:gd name="connsiteY37" fmla="*/ 2974514 h 4439610"/>
              <a:gd name="connsiteX38" fmla="*/ 1839152 w 3080644"/>
              <a:gd name="connsiteY38" fmla="*/ 3077828 h 4439610"/>
              <a:gd name="connsiteX39" fmla="*/ 1839722 w 3080644"/>
              <a:gd name="connsiteY39" fmla="*/ 3074971 h 4439610"/>
              <a:gd name="connsiteX40" fmla="*/ 1584473 w 3080644"/>
              <a:gd name="connsiteY40" fmla="*/ 3080570 h 4439610"/>
              <a:gd name="connsiteX41" fmla="*/ 1527076 w 3080644"/>
              <a:gd name="connsiteY41" fmla="*/ 2985377 h 4439610"/>
              <a:gd name="connsiteX42" fmla="*/ 1493012 w 3080644"/>
              <a:gd name="connsiteY42" fmla="*/ 3048839 h 4439610"/>
              <a:gd name="connsiteX43" fmla="*/ 1479480 w 3080644"/>
              <a:gd name="connsiteY43" fmla="*/ 3134700 h 4439610"/>
              <a:gd name="connsiteX44" fmla="*/ 1398752 w 3080644"/>
              <a:gd name="connsiteY44" fmla="*/ 3373150 h 4439610"/>
              <a:gd name="connsiteX45" fmla="*/ 1258761 w 3080644"/>
              <a:gd name="connsiteY45" fmla="*/ 3624667 h 4439610"/>
              <a:gd name="connsiteX46" fmla="*/ 1166368 w 3080644"/>
              <a:gd name="connsiteY46" fmla="*/ 3782389 h 4439610"/>
              <a:gd name="connsiteX47" fmla="*/ 1217231 w 3080644"/>
              <a:gd name="connsiteY47" fmla="*/ 3960177 h 4439610"/>
              <a:gd name="connsiteX48" fmla="*/ 1225630 w 3080644"/>
              <a:gd name="connsiteY48" fmla="*/ 4055838 h 4439610"/>
              <a:gd name="connsiteX49" fmla="*/ 1198565 w 3080644"/>
              <a:gd name="connsiteY49" fmla="*/ 4434746 h 4439610"/>
              <a:gd name="connsiteX50" fmla="*/ 1075840 w 3080644"/>
              <a:gd name="connsiteY50" fmla="*/ 4436146 h 4439610"/>
              <a:gd name="connsiteX51" fmla="*/ 1078640 w 3080644"/>
              <a:gd name="connsiteY51" fmla="*/ 4341885 h 4439610"/>
              <a:gd name="connsiteX52" fmla="*/ 1045509 w 3080644"/>
              <a:gd name="connsiteY52" fmla="*/ 4179029 h 4439610"/>
              <a:gd name="connsiteX53" fmla="*/ 1010512 w 3080644"/>
              <a:gd name="connsiteY53" fmla="*/ 4194896 h 4439610"/>
              <a:gd name="connsiteX54" fmla="*/ 877053 w 3080644"/>
              <a:gd name="connsiteY54" fmla="*/ 4370350 h 4439610"/>
              <a:gd name="connsiteX55" fmla="*/ 852788 w 3080644"/>
              <a:gd name="connsiteY55" fmla="*/ 4419814 h 4439610"/>
              <a:gd name="connsiteX56" fmla="*/ 798659 w 3080644"/>
              <a:gd name="connsiteY56" fmla="*/ 4430079 h 4439610"/>
              <a:gd name="connsiteX57" fmla="*/ 390353 w 3080644"/>
              <a:gd name="connsiteY57" fmla="*/ 4431480 h 4439610"/>
              <a:gd name="connsiteX58" fmla="*/ 330624 w 3080644"/>
              <a:gd name="connsiteY58" fmla="*/ 4345152 h 4439610"/>
              <a:gd name="connsiteX59" fmla="*/ 417418 w 3080644"/>
              <a:gd name="connsiteY59" fmla="*/ 4271890 h 4439610"/>
              <a:gd name="connsiteX60" fmla="*/ 629270 w 3080644"/>
              <a:gd name="connsiteY60" fmla="*/ 4140766 h 4439610"/>
              <a:gd name="connsiteX61" fmla="*/ 854655 w 3080644"/>
              <a:gd name="connsiteY61" fmla="*/ 3752525 h 4439610"/>
              <a:gd name="connsiteX62" fmla="*/ 904177 w 3080644"/>
              <a:gd name="connsiteY62" fmla="*/ 3610493 h 4439610"/>
              <a:gd name="connsiteX63" fmla="*/ 934079 w 3080644"/>
              <a:gd name="connsiteY63" fmla="*/ 3506319 h 4439610"/>
              <a:gd name="connsiteX64" fmla="*/ 927574 w 3080644"/>
              <a:gd name="connsiteY64" fmla="*/ 3515515 h 4439610"/>
              <a:gd name="connsiteX65" fmla="*/ 757236 w 3080644"/>
              <a:gd name="connsiteY65" fmla="*/ 3829614 h 4439610"/>
              <a:gd name="connsiteX66" fmla="*/ 646288 w 3080644"/>
              <a:gd name="connsiteY66" fmla="*/ 3780046 h 4439610"/>
              <a:gd name="connsiteX67" fmla="*/ 687845 w 3080644"/>
              <a:gd name="connsiteY67" fmla="*/ 3696436 h 4439610"/>
              <a:gd name="connsiteX68" fmla="*/ 725497 w 3080644"/>
              <a:gd name="connsiteY68" fmla="*/ 3536257 h 4439610"/>
              <a:gd name="connsiteX69" fmla="*/ 687452 w 3080644"/>
              <a:gd name="connsiteY69" fmla="*/ 3536031 h 4439610"/>
              <a:gd name="connsiteX70" fmla="*/ 494767 w 3080644"/>
              <a:gd name="connsiteY70" fmla="*/ 3638547 h 4439610"/>
              <a:gd name="connsiteX71" fmla="*/ 452459 w 3080644"/>
              <a:gd name="connsiteY71" fmla="*/ 3672981 h 4439610"/>
              <a:gd name="connsiteX72" fmla="*/ 399529 w 3080644"/>
              <a:gd name="connsiteY72" fmla="*/ 3659795 h 4439610"/>
              <a:gd name="connsiteX73" fmla="*/ 31755 w 3080644"/>
              <a:gd name="connsiteY73" fmla="*/ 3491953 h 4439610"/>
              <a:gd name="connsiteX74" fmla="*/ 13794 w 3080644"/>
              <a:gd name="connsiteY74" fmla="*/ 3389581 h 4439610"/>
              <a:gd name="connsiteX75" fmla="*/ 122189 w 3080644"/>
              <a:gd name="connsiteY75" fmla="*/ 3359641 h 4439610"/>
              <a:gd name="connsiteX76" fmla="*/ 367016 w 3080644"/>
              <a:gd name="connsiteY76" fmla="*/ 3329460 h 4439610"/>
              <a:gd name="connsiteX77" fmla="*/ 730498 w 3080644"/>
              <a:gd name="connsiteY77" fmla="*/ 3073655 h 4439610"/>
              <a:gd name="connsiteX78" fmla="*/ 930990 w 3080644"/>
              <a:gd name="connsiteY78" fmla="*/ 2853676 h 4439610"/>
              <a:gd name="connsiteX79" fmla="*/ 1144392 w 3080644"/>
              <a:gd name="connsiteY79" fmla="*/ 2597933 h 4439610"/>
              <a:gd name="connsiteX80" fmla="*/ 1252705 w 3080644"/>
              <a:gd name="connsiteY80" fmla="*/ 2468769 h 4439610"/>
              <a:gd name="connsiteX81" fmla="*/ 1305401 w 3080644"/>
              <a:gd name="connsiteY81" fmla="*/ 2412606 h 4439610"/>
              <a:gd name="connsiteX82" fmla="*/ 1330036 w 3080644"/>
              <a:gd name="connsiteY82" fmla="*/ 2385821 h 4439610"/>
              <a:gd name="connsiteX83" fmla="*/ 1317469 w 3080644"/>
              <a:gd name="connsiteY83" fmla="*/ 2383581 h 4439610"/>
              <a:gd name="connsiteX84" fmla="*/ 1067441 w 3080644"/>
              <a:gd name="connsiteY84" fmla="*/ 2339087 h 4439610"/>
              <a:gd name="connsiteX85" fmla="*/ 1042709 w 3080644"/>
              <a:gd name="connsiteY85" fmla="*/ 2340020 h 4439610"/>
              <a:gd name="connsiteX86" fmla="*/ 960115 w 3080644"/>
              <a:gd name="connsiteY86" fmla="*/ 2320422 h 4439610"/>
              <a:gd name="connsiteX87" fmla="*/ 880320 w 3080644"/>
              <a:gd name="connsiteY87" fmla="*/ 2285424 h 4439610"/>
              <a:gd name="connsiteX88" fmla="*/ 683867 w 3080644"/>
              <a:gd name="connsiteY88" fmla="*/ 2273291 h 4439610"/>
              <a:gd name="connsiteX89" fmla="*/ 513078 w 3080644"/>
              <a:gd name="connsiteY89" fmla="*/ 2156633 h 4439610"/>
              <a:gd name="connsiteX90" fmla="*/ 503745 w 3080644"/>
              <a:gd name="connsiteY90" fmla="*/ 2129568 h 4439610"/>
              <a:gd name="connsiteX91" fmla="*/ 486480 w 3080644"/>
              <a:gd name="connsiteY91" fmla="*/ 1980244 h 4439610"/>
              <a:gd name="connsiteX92" fmla="*/ 493013 w 3080644"/>
              <a:gd name="connsiteY92" fmla="*/ 1909782 h 4439610"/>
              <a:gd name="connsiteX93" fmla="*/ 488346 w 3080644"/>
              <a:gd name="connsiteY93" fmla="*/ 1887384 h 4439610"/>
              <a:gd name="connsiteX94" fmla="*/ 396886 w 3080644"/>
              <a:gd name="connsiteY94" fmla="*/ 1753926 h 4439610"/>
              <a:gd name="connsiteX95" fmla="*/ 336223 w 3080644"/>
              <a:gd name="connsiteY95" fmla="*/ 1658266 h 4439610"/>
              <a:gd name="connsiteX96" fmla="*/ 294226 w 3080644"/>
              <a:gd name="connsiteY96" fmla="*/ 1596670 h 4439610"/>
              <a:gd name="connsiteX97" fmla="*/ 292359 w 3080644"/>
              <a:gd name="connsiteY97" fmla="*/ 1557006 h 4439610"/>
              <a:gd name="connsiteX98" fmla="*/ 350222 w 3080644"/>
              <a:gd name="connsiteY98" fmla="*/ 1319955 h 4439610"/>
              <a:gd name="connsiteX99" fmla="*/ 386620 w 3080644"/>
              <a:gd name="connsiteY99" fmla="*/ 1260692 h 4439610"/>
              <a:gd name="connsiteX100" fmla="*/ 403886 w 3080644"/>
              <a:gd name="connsiteY100" fmla="*/ 1241560 h 4439610"/>
              <a:gd name="connsiteX101" fmla="*/ 446349 w 3080644"/>
              <a:gd name="connsiteY101" fmla="*/ 1247626 h 4439610"/>
              <a:gd name="connsiteX102" fmla="*/ 498612 w 3080644"/>
              <a:gd name="connsiteY102" fmla="*/ 1325554 h 4439610"/>
              <a:gd name="connsiteX103" fmla="*/ 559275 w 3080644"/>
              <a:gd name="connsiteY103" fmla="*/ 1341886 h 4439610"/>
              <a:gd name="connsiteX104" fmla="*/ 592872 w 3080644"/>
              <a:gd name="connsiteY104" fmla="*/ 1325554 h 4439610"/>
              <a:gd name="connsiteX105" fmla="*/ 614805 w 3080644"/>
              <a:gd name="connsiteY105" fmla="*/ 1331621 h 4439610"/>
              <a:gd name="connsiteX106" fmla="*/ 620871 w 3080644"/>
              <a:gd name="connsiteY106" fmla="*/ 1342820 h 4439610"/>
              <a:gd name="connsiteX107" fmla="*/ 776727 w 3080644"/>
              <a:gd name="connsiteY107" fmla="*/ 1660598 h 4439610"/>
              <a:gd name="connsiteX108" fmla="*/ 947049 w 3080644"/>
              <a:gd name="connsiteY108" fmla="*/ 1996577 h 4439610"/>
              <a:gd name="connsiteX109" fmla="*/ 934450 w 3080644"/>
              <a:gd name="connsiteY109" fmla="*/ 2043240 h 4439610"/>
              <a:gd name="connsiteX110" fmla="*/ 931183 w 3080644"/>
              <a:gd name="connsiteY110" fmla="*/ 2059106 h 4439610"/>
              <a:gd name="connsiteX111" fmla="*/ 985779 w 3080644"/>
              <a:gd name="connsiteY111" fmla="*/ 2129101 h 4439610"/>
              <a:gd name="connsiteX112" fmla="*/ 1000712 w 3080644"/>
              <a:gd name="connsiteY112" fmla="*/ 2128167 h 4439610"/>
              <a:gd name="connsiteX113" fmla="*/ 1085640 w 3080644"/>
              <a:gd name="connsiteY113" fmla="*/ 2136100 h 4439610"/>
              <a:gd name="connsiteX114" fmla="*/ 1136503 w 3080644"/>
              <a:gd name="connsiteY114" fmla="*/ 2165032 h 4439610"/>
              <a:gd name="connsiteX115" fmla="*/ 1398752 w 3080644"/>
              <a:gd name="connsiteY115" fmla="*/ 2163632 h 4439610"/>
              <a:gd name="connsiteX116" fmla="*/ 1788859 w 3080644"/>
              <a:gd name="connsiteY116" fmla="*/ 2191163 h 4439610"/>
              <a:gd name="connsiteX117" fmla="*/ 1889186 w 3080644"/>
              <a:gd name="connsiteY117" fmla="*/ 2172032 h 4439610"/>
              <a:gd name="connsiteX118" fmla="*/ 2030576 w 3080644"/>
              <a:gd name="connsiteY118" fmla="*/ 1187897 h 4439610"/>
              <a:gd name="connsiteX119" fmla="*/ 2246161 w 3080644"/>
              <a:gd name="connsiteY119" fmla="*/ 1003109 h 4439610"/>
              <a:gd name="connsiteX120" fmla="*/ 2235428 w 3080644"/>
              <a:gd name="connsiteY120" fmla="*/ 912582 h 4439610"/>
              <a:gd name="connsiteX121" fmla="*/ 2164034 w 3080644"/>
              <a:gd name="connsiteY121" fmla="*/ 886451 h 4439610"/>
              <a:gd name="connsiteX122" fmla="*/ 2059507 w 3080644"/>
              <a:gd name="connsiteY122" fmla="*/ 907916 h 4439610"/>
              <a:gd name="connsiteX123" fmla="*/ 2009577 w 3080644"/>
              <a:gd name="connsiteY123" fmla="*/ 872918 h 4439610"/>
              <a:gd name="connsiteX124" fmla="*/ 2001644 w 3080644"/>
              <a:gd name="connsiteY124" fmla="*/ 817856 h 4439610"/>
              <a:gd name="connsiteX125" fmla="*/ 1981112 w 3080644"/>
              <a:gd name="connsiteY125" fmla="*/ 797323 h 4439610"/>
              <a:gd name="connsiteX126" fmla="*/ 1965714 w 3080644"/>
              <a:gd name="connsiteY126" fmla="*/ 766059 h 4439610"/>
              <a:gd name="connsiteX127" fmla="*/ 1956381 w 3080644"/>
              <a:gd name="connsiteY127" fmla="*/ 741794 h 4439610"/>
              <a:gd name="connsiteX128" fmla="*/ 1933049 w 3080644"/>
              <a:gd name="connsiteY128" fmla="*/ 697930 h 4439610"/>
              <a:gd name="connsiteX129" fmla="*/ 1922783 w 3080644"/>
              <a:gd name="connsiteY129" fmla="*/ 677865 h 4439610"/>
              <a:gd name="connsiteX130" fmla="*/ 1888252 w 3080644"/>
              <a:gd name="connsiteY130" fmla="*/ 664332 h 4439610"/>
              <a:gd name="connsiteX131" fmla="*/ 1867720 w 3080644"/>
              <a:gd name="connsiteY131" fmla="*/ 613469 h 4439610"/>
              <a:gd name="connsiteX132" fmla="*/ 1893852 w 3080644"/>
              <a:gd name="connsiteY132" fmla="*/ 557940 h 4439610"/>
              <a:gd name="connsiteX133" fmla="*/ 1919517 w 3080644"/>
              <a:gd name="connsiteY133" fmla="*/ 453880 h 4439610"/>
              <a:gd name="connsiteX134" fmla="*/ 1918584 w 3080644"/>
              <a:gd name="connsiteY134" fmla="*/ 396483 h 4439610"/>
              <a:gd name="connsiteX135" fmla="*/ 1928850 w 3080644"/>
              <a:gd name="connsiteY135" fmla="*/ 228961 h 4439610"/>
              <a:gd name="connsiteX136" fmla="*/ 1913451 w 3080644"/>
              <a:gd name="connsiteY136" fmla="*/ 192098 h 4439610"/>
              <a:gd name="connsiteX137" fmla="*/ 1947982 w 3080644"/>
              <a:gd name="connsiteY137" fmla="*/ 131435 h 4439610"/>
              <a:gd name="connsiteX138" fmla="*/ 2056241 w 3080644"/>
              <a:gd name="connsiteY138" fmla="*/ 76839 h 4439610"/>
              <a:gd name="connsiteX139" fmla="*/ 2244762 w 3080644"/>
              <a:gd name="connsiteY139" fmla="*/ 9643 h 4439610"/>
              <a:gd name="connsiteX140" fmla="*/ 2308946 w 3080644"/>
              <a:gd name="connsiteY140" fmla="*/ 281 h 4439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080644" h="4439610">
                <a:moveTo>
                  <a:pt x="1012072" y="3220106"/>
                </a:moveTo>
                <a:lnTo>
                  <a:pt x="998456" y="3229609"/>
                </a:lnTo>
                <a:cubicBezTo>
                  <a:pt x="943555" y="3272612"/>
                  <a:pt x="952339" y="3307176"/>
                  <a:pt x="962396" y="3356060"/>
                </a:cubicBezTo>
                <a:lnTo>
                  <a:pt x="967019" y="3386898"/>
                </a:lnTo>
                <a:close/>
                <a:moveTo>
                  <a:pt x="2308946" y="281"/>
                </a:moveTo>
                <a:cubicBezTo>
                  <a:pt x="2371920" y="-2431"/>
                  <a:pt x="2431416" y="14543"/>
                  <a:pt x="2488812" y="48840"/>
                </a:cubicBezTo>
                <a:cubicBezTo>
                  <a:pt x="2538275" y="78705"/>
                  <a:pt x="2581672" y="115103"/>
                  <a:pt x="2621336" y="156633"/>
                </a:cubicBezTo>
                <a:cubicBezTo>
                  <a:pt x="2661467" y="198163"/>
                  <a:pt x="2716063" y="285425"/>
                  <a:pt x="2720730" y="341421"/>
                </a:cubicBezTo>
                <a:cubicBezTo>
                  <a:pt x="2722129" y="359620"/>
                  <a:pt x="2723530" y="377818"/>
                  <a:pt x="2724462" y="396483"/>
                </a:cubicBezTo>
                <a:cubicBezTo>
                  <a:pt x="2727729" y="442214"/>
                  <a:pt x="2723996" y="462746"/>
                  <a:pt x="2765527" y="475812"/>
                </a:cubicBezTo>
                <a:cubicBezTo>
                  <a:pt x="2828522" y="496344"/>
                  <a:pt x="2842988" y="542541"/>
                  <a:pt x="2870052" y="599937"/>
                </a:cubicBezTo>
                <a:cubicBezTo>
                  <a:pt x="2898518" y="660599"/>
                  <a:pt x="2944715" y="696997"/>
                  <a:pt x="2960580" y="758592"/>
                </a:cubicBezTo>
                <a:cubicBezTo>
                  <a:pt x="2968980" y="791257"/>
                  <a:pt x="2990444" y="829054"/>
                  <a:pt x="2985778" y="861253"/>
                </a:cubicBezTo>
                <a:cubicBezTo>
                  <a:pt x="2977379" y="918182"/>
                  <a:pt x="2966646" y="967179"/>
                  <a:pt x="2984378" y="1020375"/>
                </a:cubicBezTo>
                <a:cubicBezTo>
                  <a:pt x="3010510" y="1097837"/>
                  <a:pt x="3017043" y="1189764"/>
                  <a:pt x="3052508" y="1264425"/>
                </a:cubicBezTo>
                <a:cubicBezTo>
                  <a:pt x="3080038" y="1322754"/>
                  <a:pt x="3089838" y="1368951"/>
                  <a:pt x="3070706" y="1427281"/>
                </a:cubicBezTo>
                <a:cubicBezTo>
                  <a:pt x="3059507" y="1461812"/>
                  <a:pt x="3043641" y="1500543"/>
                  <a:pt x="3049708" y="1536940"/>
                </a:cubicBezTo>
                <a:cubicBezTo>
                  <a:pt x="3051574" y="1547206"/>
                  <a:pt x="3066040" y="1557939"/>
                  <a:pt x="3052508" y="1562605"/>
                </a:cubicBezTo>
                <a:cubicBezTo>
                  <a:pt x="3039442" y="1566805"/>
                  <a:pt x="3025442" y="1556072"/>
                  <a:pt x="3019376" y="1547206"/>
                </a:cubicBezTo>
                <a:cubicBezTo>
                  <a:pt x="3008177" y="1530874"/>
                  <a:pt x="3007244" y="1508942"/>
                  <a:pt x="2996511" y="1492143"/>
                </a:cubicBezTo>
                <a:cubicBezTo>
                  <a:pt x="2993244" y="1487477"/>
                  <a:pt x="2991378" y="1481411"/>
                  <a:pt x="2982045" y="1477677"/>
                </a:cubicBezTo>
                <a:cubicBezTo>
                  <a:pt x="2991845" y="1545340"/>
                  <a:pt x="2993244" y="1612535"/>
                  <a:pt x="3023576" y="1674598"/>
                </a:cubicBezTo>
                <a:cubicBezTo>
                  <a:pt x="3030109" y="1687664"/>
                  <a:pt x="3030576" y="1700263"/>
                  <a:pt x="3024042" y="1714729"/>
                </a:cubicBezTo>
                <a:cubicBezTo>
                  <a:pt x="3013310" y="1738061"/>
                  <a:pt x="3017509" y="1763726"/>
                  <a:pt x="3018910" y="1788457"/>
                </a:cubicBezTo>
                <a:cubicBezTo>
                  <a:pt x="3022176" y="1860319"/>
                  <a:pt x="3025909" y="1931714"/>
                  <a:pt x="3029642" y="2003576"/>
                </a:cubicBezTo>
                <a:cubicBezTo>
                  <a:pt x="3030109" y="2010109"/>
                  <a:pt x="3030109" y="2016642"/>
                  <a:pt x="3033842" y="2022241"/>
                </a:cubicBezTo>
                <a:cubicBezTo>
                  <a:pt x="3043641" y="2035774"/>
                  <a:pt x="3040842" y="2048840"/>
                  <a:pt x="3033842" y="2062838"/>
                </a:cubicBezTo>
                <a:cubicBezTo>
                  <a:pt x="3022176" y="2085704"/>
                  <a:pt x="3023109" y="2088970"/>
                  <a:pt x="3040842" y="2106236"/>
                </a:cubicBezTo>
                <a:cubicBezTo>
                  <a:pt x="3055774" y="2120702"/>
                  <a:pt x="3056240" y="2124434"/>
                  <a:pt x="3043641" y="2141700"/>
                </a:cubicBezTo>
                <a:cubicBezTo>
                  <a:pt x="3035708" y="2151966"/>
                  <a:pt x="3027309" y="2161765"/>
                  <a:pt x="3019376" y="2172032"/>
                </a:cubicBezTo>
                <a:cubicBezTo>
                  <a:pt x="3010043" y="2183698"/>
                  <a:pt x="3009110" y="2196763"/>
                  <a:pt x="3015176" y="2210295"/>
                </a:cubicBezTo>
                <a:cubicBezTo>
                  <a:pt x="3018910" y="2219162"/>
                  <a:pt x="3021709" y="2228961"/>
                  <a:pt x="3027309" y="2236427"/>
                </a:cubicBezTo>
                <a:cubicBezTo>
                  <a:pt x="3046441" y="2261158"/>
                  <a:pt x="3040842" y="2286357"/>
                  <a:pt x="3031975" y="2312955"/>
                </a:cubicBezTo>
                <a:cubicBezTo>
                  <a:pt x="3024042" y="2337687"/>
                  <a:pt x="3013776" y="2361485"/>
                  <a:pt x="3013776" y="2388083"/>
                </a:cubicBezTo>
                <a:cubicBezTo>
                  <a:pt x="3013776" y="2406749"/>
                  <a:pt x="3016576" y="2424948"/>
                  <a:pt x="3026842" y="2440813"/>
                </a:cubicBezTo>
                <a:cubicBezTo>
                  <a:pt x="3042708" y="2466011"/>
                  <a:pt x="3037575" y="2493076"/>
                  <a:pt x="3035708" y="2519675"/>
                </a:cubicBezTo>
                <a:cubicBezTo>
                  <a:pt x="3026842" y="2633067"/>
                  <a:pt x="2998864" y="2687663"/>
                  <a:pt x="2994664" y="2801522"/>
                </a:cubicBezTo>
                <a:cubicBezTo>
                  <a:pt x="2962188" y="2904273"/>
                  <a:pt x="2877914" y="2943717"/>
                  <a:pt x="2850383" y="2974514"/>
                </a:cubicBezTo>
                <a:cubicBezTo>
                  <a:pt x="2654690" y="3020565"/>
                  <a:pt x="2021062" y="3065229"/>
                  <a:pt x="1839152" y="3077828"/>
                </a:cubicBezTo>
                <a:lnTo>
                  <a:pt x="1839722" y="3074971"/>
                </a:lnTo>
                <a:lnTo>
                  <a:pt x="1584473" y="3080570"/>
                </a:lnTo>
                <a:cubicBezTo>
                  <a:pt x="1561141" y="3038573"/>
                  <a:pt x="1556008" y="3017108"/>
                  <a:pt x="1527076" y="2985377"/>
                </a:cubicBezTo>
                <a:cubicBezTo>
                  <a:pt x="1500012" y="2955979"/>
                  <a:pt x="1496746" y="3026440"/>
                  <a:pt x="1493012" y="3048839"/>
                </a:cubicBezTo>
                <a:cubicBezTo>
                  <a:pt x="1488346" y="3077304"/>
                  <a:pt x="1484146" y="3106235"/>
                  <a:pt x="1479480" y="3134700"/>
                </a:cubicBezTo>
                <a:cubicBezTo>
                  <a:pt x="1475280" y="3160365"/>
                  <a:pt x="1422083" y="3319954"/>
                  <a:pt x="1398752" y="3373150"/>
                </a:cubicBezTo>
                <a:cubicBezTo>
                  <a:pt x="1360021" y="3461345"/>
                  <a:pt x="1309158" y="3542539"/>
                  <a:pt x="1258761" y="3624667"/>
                </a:cubicBezTo>
                <a:cubicBezTo>
                  <a:pt x="1227030" y="3676463"/>
                  <a:pt x="1194366" y="3727793"/>
                  <a:pt x="1166368" y="3782389"/>
                </a:cubicBezTo>
                <a:cubicBezTo>
                  <a:pt x="1123437" y="3865917"/>
                  <a:pt x="1178034" y="3887849"/>
                  <a:pt x="1217231" y="3960177"/>
                </a:cubicBezTo>
                <a:cubicBezTo>
                  <a:pt x="1225164" y="3975110"/>
                  <a:pt x="1234496" y="4039972"/>
                  <a:pt x="1225630" y="4055838"/>
                </a:cubicBezTo>
                <a:cubicBezTo>
                  <a:pt x="1217697" y="4070770"/>
                  <a:pt x="1197166" y="4391349"/>
                  <a:pt x="1198565" y="4434746"/>
                </a:cubicBezTo>
                <a:cubicBezTo>
                  <a:pt x="1175700" y="4443612"/>
                  <a:pt x="1106638" y="4438012"/>
                  <a:pt x="1075840" y="4436146"/>
                </a:cubicBezTo>
                <a:cubicBezTo>
                  <a:pt x="1073041" y="4422613"/>
                  <a:pt x="1080973" y="4362884"/>
                  <a:pt x="1078640" y="4341885"/>
                </a:cubicBezTo>
                <a:cubicBezTo>
                  <a:pt x="1074907" y="4311554"/>
                  <a:pt x="1066508" y="4186963"/>
                  <a:pt x="1045509" y="4179029"/>
                </a:cubicBezTo>
                <a:cubicBezTo>
                  <a:pt x="1034310" y="4174830"/>
                  <a:pt x="1019377" y="4188829"/>
                  <a:pt x="1010512" y="4194896"/>
                </a:cubicBezTo>
                <a:cubicBezTo>
                  <a:pt x="986246" y="4211694"/>
                  <a:pt x="891986" y="4327886"/>
                  <a:pt x="877053" y="4370350"/>
                </a:cubicBezTo>
                <a:cubicBezTo>
                  <a:pt x="870521" y="4389015"/>
                  <a:pt x="871454" y="4410481"/>
                  <a:pt x="852788" y="4419814"/>
                </a:cubicBezTo>
                <a:cubicBezTo>
                  <a:pt x="836456" y="4427746"/>
                  <a:pt x="816391" y="4427746"/>
                  <a:pt x="798659" y="4430079"/>
                </a:cubicBezTo>
                <a:cubicBezTo>
                  <a:pt x="754795" y="4436146"/>
                  <a:pt x="482747" y="4441279"/>
                  <a:pt x="390353" y="4431480"/>
                </a:cubicBezTo>
                <a:cubicBezTo>
                  <a:pt x="345090" y="4426346"/>
                  <a:pt x="326891" y="4387149"/>
                  <a:pt x="330624" y="4345152"/>
                </a:cubicBezTo>
                <a:cubicBezTo>
                  <a:pt x="335756" y="4293822"/>
                  <a:pt x="369354" y="4275623"/>
                  <a:pt x="417418" y="4271890"/>
                </a:cubicBezTo>
                <a:cubicBezTo>
                  <a:pt x="470148" y="4267690"/>
                  <a:pt x="605472" y="4170163"/>
                  <a:pt x="629270" y="4140766"/>
                </a:cubicBezTo>
                <a:cubicBezTo>
                  <a:pt x="676867" y="4081970"/>
                  <a:pt x="826190" y="3822987"/>
                  <a:pt x="854655" y="3752525"/>
                </a:cubicBezTo>
                <a:cubicBezTo>
                  <a:pt x="873554" y="3705862"/>
                  <a:pt x="889536" y="3658381"/>
                  <a:pt x="904177" y="3610493"/>
                </a:cubicBezTo>
                <a:lnTo>
                  <a:pt x="934079" y="3506319"/>
                </a:lnTo>
                <a:lnTo>
                  <a:pt x="927574" y="3515515"/>
                </a:lnTo>
                <a:cubicBezTo>
                  <a:pt x="889477" y="3576407"/>
                  <a:pt x="771861" y="3794958"/>
                  <a:pt x="757236" y="3829614"/>
                </a:cubicBezTo>
                <a:cubicBezTo>
                  <a:pt x="733001" y="3828118"/>
                  <a:pt x="673212" y="3794479"/>
                  <a:pt x="646288" y="3780046"/>
                </a:cubicBezTo>
                <a:cubicBezTo>
                  <a:pt x="649376" y="3766716"/>
                  <a:pt x="681246" y="3716287"/>
                  <a:pt x="687845" y="3696436"/>
                </a:cubicBezTo>
                <a:cubicBezTo>
                  <a:pt x="697049" y="3667613"/>
                  <a:pt x="741095" y="3552088"/>
                  <a:pt x="725497" y="3536257"/>
                </a:cubicBezTo>
                <a:cubicBezTo>
                  <a:pt x="717165" y="3527842"/>
                  <a:pt x="697937" y="3534247"/>
                  <a:pt x="687452" y="3536031"/>
                </a:cubicBezTo>
                <a:cubicBezTo>
                  <a:pt x="658673" y="3541088"/>
                  <a:pt x="525783" y="3606543"/>
                  <a:pt x="494767" y="3638547"/>
                </a:cubicBezTo>
                <a:cubicBezTo>
                  <a:pt x="481162" y="3652627"/>
                  <a:pt x="473111" y="3672318"/>
                  <a:pt x="452459" y="3672981"/>
                </a:cubicBezTo>
                <a:cubicBezTo>
                  <a:pt x="434487" y="3673350"/>
                  <a:pt x="416442" y="3665040"/>
                  <a:pt x="399529" y="3659795"/>
                </a:cubicBezTo>
                <a:cubicBezTo>
                  <a:pt x="357569" y="3647084"/>
                  <a:pt x="110788" y="3539031"/>
                  <a:pt x="31755" y="3491953"/>
                </a:cubicBezTo>
                <a:cubicBezTo>
                  <a:pt x="-6825" y="3468590"/>
                  <a:pt x="-6958" y="3425803"/>
                  <a:pt x="13794" y="3389581"/>
                </a:cubicBezTo>
                <a:cubicBezTo>
                  <a:pt x="39667" y="3345545"/>
                  <a:pt x="77419" y="3343093"/>
                  <a:pt x="122189" y="3359641"/>
                </a:cubicBezTo>
                <a:cubicBezTo>
                  <a:pt x="171350" y="3377703"/>
                  <a:pt x="333440" y="3346041"/>
                  <a:pt x="367016" y="3329460"/>
                </a:cubicBezTo>
                <a:cubicBezTo>
                  <a:pt x="434171" y="3296296"/>
                  <a:pt x="675717" y="3125233"/>
                  <a:pt x="730498" y="3073655"/>
                </a:cubicBezTo>
                <a:cubicBezTo>
                  <a:pt x="803141" y="3005379"/>
                  <a:pt x="866646" y="2929334"/>
                  <a:pt x="930990" y="2853676"/>
                </a:cubicBezTo>
                <a:cubicBezTo>
                  <a:pt x="1002684" y="2768685"/>
                  <a:pt x="1073538" y="2683309"/>
                  <a:pt x="1144392" y="2597933"/>
                </a:cubicBezTo>
                <a:cubicBezTo>
                  <a:pt x="1180431" y="2555018"/>
                  <a:pt x="1216665" y="2511684"/>
                  <a:pt x="1252705" y="2468769"/>
                </a:cubicBezTo>
                <a:cubicBezTo>
                  <a:pt x="1269339" y="2449216"/>
                  <a:pt x="1287411" y="2430961"/>
                  <a:pt x="1305401" y="2412606"/>
                </a:cubicBezTo>
                <a:lnTo>
                  <a:pt x="1330036" y="2385821"/>
                </a:lnTo>
                <a:lnTo>
                  <a:pt x="1317469" y="2383581"/>
                </a:lnTo>
                <a:cubicBezTo>
                  <a:pt x="1223508" y="2367778"/>
                  <a:pt x="1112938" y="2352794"/>
                  <a:pt x="1067441" y="2339087"/>
                </a:cubicBezTo>
                <a:cubicBezTo>
                  <a:pt x="1059041" y="2336754"/>
                  <a:pt x="1051109" y="2335354"/>
                  <a:pt x="1042709" y="2340020"/>
                </a:cubicBezTo>
                <a:cubicBezTo>
                  <a:pt x="1012844" y="2356352"/>
                  <a:pt x="976447" y="2351220"/>
                  <a:pt x="960115" y="2320422"/>
                </a:cubicBezTo>
                <a:cubicBezTo>
                  <a:pt x="940983" y="2284490"/>
                  <a:pt x="913451" y="2284957"/>
                  <a:pt x="880320" y="2285424"/>
                </a:cubicBezTo>
                <a:cubicBezTo>
                  <a:pt x="814524" y="2286824"/>
                  <a:pt x="748262" y="2289157"/>
                  <a:pt x="683867" y="2273291"/>
                </a:cubicBezTo>
                <a:cubicBezTo>
                  <a:pt x="612938" y="2256026"/>
                  <a:pt x="559275" y="2210762"/>
                  <a:pt x="513078" y="2156633"/>
                </a:cubicBezTo>
                <a:cubicBezTo>
                  <a:pt x="506545" y="2149166"/>
                  <a:pt x="503279" y="2139367"/>
                  <a:pt x="503745" y="2129568"/>
                </a:cubicBezTo>
                <a:cubicBezTo>
                  <a:pt x="505145" y="2078705"/>
                  <a:pt x="491613" y="2030174"/>
                  <a:pt x="486480" y="1980244"/>
                </a:cubicBezTo>
                <a:cubicBezTo>
                  <a:pt x="484146" y="1955979"/>
                  <a:pt x="478081" y="1932181"/>
                  <a:pt x="493013" y="1909782"/>
                </a:cubicBezTo>
                <a:cubicBezTo>
                  <a:pt x="498146" y="1901850"/>
                  <a:pt x="492546" y="1894383"/>
                  <a:pt x="488346" y="1887384"/>
                </a:cubicBezTo>
                <a:cubicBezTo>
                  <a:pt x="459882" y="1841654"/>
                  <a:pt x="428150" y="1797790"/>
                  <a:pt x="396886" y="1753926"/>
                </a:cubicBezTo>
                <a:cubicBezTo>
                  <a:pt x="374954" y="1723128"/>
                  <a:pt x="354422" y="1691397"/>
                  <a:pt x="336223" y="1658266"/>
                </a:cubicBezTo>
                <a:cubicBezTo>
                  <a:pt x="324091" y="1636334"/>
                  <a:pt x="310092" y="1616268"/>
                  <a:pt x="294226" y="1596670"/>
                </a:cubicBezTo>
                <a:cubicBezTo>
                  <a:pt x="283960" y="1584071"/>
                  <a:pt x="281626" y="1571005"/>
                  <a:pt x="292359" y="1557006"/>
                </a:cubicBezTo>
                <a:cubicBezTo>
                  <a:pt x="343689" y="1491677"/>
                  <a:pt x="307292" y="1389484"/>
                  <a:pt x="350222" y="1319955"/>
                </a:cubicBezTo>
                <a:cubicBezTo>
                  <a:pt x="362355" y="1300356"/>
                  <a:pt x="374487" y="1280758"/>
                  <a:pt x="386620" y="1260692"/>
                </a:cubicBezTo>
                <a:cubicBezTo>
                  <a:pt x="391287" y="1253226"/>
                  <a:pt x="397352" y="1247160"/>
                  <a:pt x="403886" y="1241560"/>
                </a:cubicBezTo>
                <a:cubicBezTo>
                  <a:pt x="422551" y="1227095"/>
                  <a:pt x="433283" y="1228494"/>
                  <a:pt x="446349" y="1247626"/>
                </a:cubicBezTo>
                <a:cubicBezTo>
                  <a:pt x="464081" y="1273292"/>
                  <a:pt x="480413" y="1300356"/>
                  <a:pt x="498612" y="1325554"/>
                </a:cubicBezTo>
                <a:cubicBezTo>
                  <a:pt x="518211" y="1352619"/>
                  <a:pt x="528011" y="1354953"/>
                  <a:pt x="559275" y="1341886"/>
                </a:cubicBezTo>
                <a:cubicBezTo>
                  <a:pt x="570941" y="1337220"/>
                  <a:pt x="582140" y="1331621"/>
                  <a:pt x="592872" y="1325554"/>
                </a:cubicBezTo>
                <a:cubicBezTo>
                  <a:pt x="602672" y="1319955"/>
                  <a:pt x="609205" y="1322754"/>
                  <a:pt x="614805" y="1331621"/>
                </a:cubicBezTo>
                <a:cubicBezTo>
                  <a:pt x="617138" y="1335354"/>
                  <a:pt x="619471" y="1339087"/>
                  <a:pt x="620871" y="1342820"/>
                </a:cubicBezTo>
                <a:cubicBezTo>
                  <a:pt x="648869" y="1425415"/>
                  <a:pt x="737530" y="1583137"/>
                  <a:pt x="776727" y="1660598"/>
                </a:cubicBezTo>
                <a:cubicBezTo>
                  <a:pt x="833190" y="1772592"/>
                  <a:pt x="892919" y="1883184"/>
                  <a:pt x="947049" y="1996577"/>
                </a:cubicBezTo>
                <a:cubicBezTo>
                  <a:pt x="961048" y="2025975"/>
                  <a:pt x="961048" y="2025975"/>
                  <a:pt x="934450" y="2043240"/>
                </a:cubicBezTo>
                <a:cubicBezTo>
                  <a:pt x="926983" y="2047907"/>
                  <a:pt x="926983" y="2052573"/>
                  <a:pt x="931183" y="2059106"/>
                </a:cubicBezTo>
                <a:cubicBezTo>
                  <a:pt x="947049" y="2084304"/>
                  <a:pt x="965248" y="2107636"/>
                  <a:pt x="985779" y="2129101"/>
                </a:cubicBezTo>
                <a:cubicBezTo>
                  <a:pt x="991379" y="2135167"/>
                  <a:pt x="995113" y="2135634"/>
                  <a:pt x="1000712" y="2128167"/>
                </a:cubicBezTo>
                <a:cubicBezTo>
                  <a:pt x="1023577" y="2099236"/>
                  <a:pt x="1068374" y="2102036"/>
                  <a:pt x="1085640" y="2136100"/>
                </a:cubicBezTo>
                <a:cubicBezTo>
                  <a:pt x="1097305" y="2159432"/>
                  <a:pt x="1112704" y="2165499"/>
                  <a:pt x="1136503" y="2165032"/>
                </a:cubicBezTo>
                <a:cubicBezTo>
                  <a:pt x="1223763" y="2163632"/>
                  <a:pt x="1311491" y="2165499"/>
                  <a:pt x="1398752" y="2163632"/>
                </a:cubicBezTo>
                <a:cubicBezTo>
                  <a:pt x="1475747" y="2162232"/>
                  <a:pt x="1714664" y="2166432"/>
                  <a:pt x="1788859" y="2191163"/>
                </a:cubicBezTo>
                <a:cubicBezTo>
                  <a:pt x="1824323" y="2203296"/>
                  <a:pt x="1858388" y="2196763"/>
                  <a:pt x="1889186" y="2172032"/>
                </a:cubicBezTo>
                <a:cubicBezTo>
                  <a:pt x="1957781" y="2116502"/>
                  <a:pt x="1967580" y="1249026"/>
                  <a:pt x="2030576" y="1187897"/>
                </a:cubicBezTo>
                <a:cubicBezTo>
                  <a:pt x="2136502" y="1084770"/>
                  <a:pt x="2240095" y="1009176"/>
                  <a:pt x="2246161" y="1003109"/>
                </a:cubicBezTo>
                <a:cubicBezTo>
                  <a:pt x="2263427" y="986311"/>
                  <a:pt x="2243361" y="922849"/>
                  <a:pt x="2235428" y="912582"/>
                </a:cubicBezTo>
                <a:cubicBezTo>
                  <a:pt x="2216764" y="889251"/>
                  <a:pt x="2194365" y="880385"/>
                  <a:pt x="2164034" y="886451"/>
                </a:cubicBezTo>
                <a:cubicBezTo>
                  <a:pt x="2129036" y="893450"/>
                  <a:pt x="2094971" y="904650"/>
                  <a:pt x="2059507" y="907916"/>
                </a:cubicBezTo>
                <a:cubicBezTo>
                  <a:pt x="2029176" y="911183"/>
                  <a:pt x="2017510" y="902783"/>
                  <a:pt x="2009577" y="872918"/>
                </a:cubicBezTo>
                <a:cubicBezTo>
                  <a:pt x="2005844" y="859386"/>
                  <a:pt x="2003511" y="831388"/>
                  <a:pt x="2001644" y="817856"/>
                </a:cubicBezTo>
                <a:cubicBezTo>
                  <a:pt x="2000245" y="804789"/>
                  <a:pt x="1993712" y="799190"/>
                  <a:pt x="1981112" y="797323"/>
                </a:cubicBezTo>
                <a:cubicBezTo>
                  <a:pt x="1957781" y="794057"/>
                  <a:pt x="1953115" y="785191"/>
                  <a:pt x="1965714" y="766059"/>
                </a:cubicBezTo>
                <a:cubicBezTo>
                  <a:pt x="1975513" y="751593"/>
                  <a:pt x="1968980" y="746926"/>
                  <a:pt x="1956381" y="741794"/>
                </a:cubicBezTo>
                <a:cubicBezTo>
                  <a:pt x="1929316" y="731528"/>
                  <a:pt x="1926983" y="726861"/>
                  <a:pt x="1933049" y="697930"/>
                </a:cubicBezTo>
                <a:cubicBezTo>
                  <a:pt x="1934916" y="687664"/>
                  <a:pt x="1933049" y="681131"/>
                  <a:pt x="1922783" y="677865"/>
                </a:cubicBezTo>
                <a:cubicBezTo>
                  <a:pt x="1911117" y="673665"/>
                  <a:pt x="1899452" y="669465"/>
                  <a:pt x="1888252" y="664332"/>
                </a:cubicBezTo>
                <a:cubicBezTo>
                  <a:pt x="1863521" y="652666"/>
                  <a:pt x="1857454" y="639134"/>
                  <a:pt x="1867720" y="613469"/>
                </a:cubicBezTo>
                <a:cubicBezTo>
                  <a:pt x="1875187" y="594337"/>
                  <a:pt x="1884519" y="576138"/>
                  <a:pt x="1893852" y="557940"/>
                </a:cubicBezTo>
                <a:cubicBezTo>
                  <a:pt x="1910651" y="525275"/>
                  <a:pt x="1919517" y="490277"/>
                  <a:pt x="1919517" y="453880"/>
                </a:cubicBezTo>
                <a:cubicBezTo>
                  <a:pt x="1919517" y="430081"/>
                  <a:pt x="1920450" y="420282"/>
                  <a:pt x="1918584" y="396483"/>
                </a:cubicBezTo>
                <a:cubicBezTo>
                  <a:pt x="1913917" y="333954"/>
                  <a:pt x="1910184" y="287758"/>
                  <a:pt x="1928850" y="228961"/>
                </a:cubicBezTo>
                <a:cubicBezTo>
                  <a:pt x="1934449" y="212163"/>
                  <a:pt x="1917650" y="209363"/>
                  <a:pt x="1913451" y="192098"/>
                </a:cubicBezTo>
                <a:cubicBezTo>
                  <a:pt x="1908784" y="172032"/>
                  <a:pt x="1929783" y="142634"/>
                  <a:pt x="1947982" y="131435"/>
                </a:cubicBezTo>
                <a:cubicBezTo>
                  <a:pt x="1976446" y="114170"/>
                  <a:pt x="2026376" y="89904"/>
                  <a:pt x="2056241" y="76839"/>
                </a:cubicBezTo>
                <a:cubicBezTo>
                  <a:pt x="2117837" y="50707"/>
                  <a:pt x="2179432" y="25509"/>
                  <a:pt x="2244762" y="9643"/>
                </a:cubicBezTo>
                <a:cubicBezTo>
                  <a:pt x="2266577" y="4277"/>
                  <a:pt x="2287954" y="1185"/>
                  <a:pt x="2308946" y="281"/>
                </a:cubicBezTo>
                <a:close/>
              </a:path>
            </a:pathLst>
          </a:custGeom>
          <a:solidFill>
            <a:schemeClr val="bg1"/>
          </a:solidFill>
          <a:ln w="714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8D63F8-E2AF-445F-9DCD-3C2EC5529DD4}"/>
              </a:ext>
            </a:extLst>
          </p:cNvPr>
          <p:cNvGrpSpPr/>
          <p:nvPr/>
        </p:nvGrpSpPr>
        <p:grpSpPr>
          <a:xfrm>
            <a:off x="6943128" y="4915892"/>
            <a:ext cx="1791643" cy="1519698"/>
            <a:chOff x="431983" y="4908978"/>
            <a:chExt cx="1791643" cy="1519698"/>
          </a:xfrm>
        </p:grpSpPr>
        <p:sp>
          <p:nvSpPr>
            <p:cNvPr id="75" name="Rectangle 112">
              <a:extLst>
                <a:ext uri="{FF2B5EF4-FFF2-40B4-BE49-F238E27FC236}">
                  <a16:creationId xmlns:a16="http://schemas.microsoft.com/office/drawing/2014/main" id="{1AD6FCFC-A4C5-4F34-8A3F-59EA25185DA8}"/>
                </a:ext>
              </a:extLst>
            </p:cNvPr>
            <p:cNvSpPr/>
            <p:nvPr/>
          </p:nvSpPr>
          <p:spPr>
            <a:xfrm rot="10800000" flipH="1">
              <a:off x="431983" y="6207029"/>
              <a:ext cx="1791643" cy="221647"/>
            </a:xfrm>
            <a:custGeom>
              <a:avLst/>
              <a:gdLst/>
              <a:ahLst/>
              <a:cxnLst/>
              <a:rect l="l" t="t" r="r" b="b"/>
              <a:pathLst>
                <a:path w="5393520" h="667240">
                  <a:moveTo>
                    <a:pt x="615033" y="0"/>
                  </a:moveTo>
                  <a:lnTo>
                    <a:pt x="0" y="0"/>
                  </a:lnTo>
                  <a:lnTo>
                    <a:pt x="0" y="667240"/>
                  </a:lnTo>
                  <a:lnTo>
                    <a:pt x="615033" y="667240"/>
                  </a:lnTo>
                  <a:close/>
                  <a:moveTo>
                    <a:pt x="829123" y="0"/>
                  </a:moveTo>
                  <a:lnTo>
                    <a:pt x="698438" y="0"/>
                  </a:lnTo>
                  <a:lnTo>
                    <a:pt x="698438" y="667240"/>
                  </a:lnTo>
                  <a:lnTo>
                    <a:pt x="829123" y="667240"/>
                  </a:lnTo>
                  <a:close/>
                  <a:moveTo>
                    <a:pt x="4597121" y="0"/>
                  </a:moveTo>
                  <a:lnTo>
                    <a:pt x="912528" y="0"/>
                  </a:lnTo>
                  <a:lnTo>
                    <a:pt x="912528" y="667240"/>
                  </a:lnTo>
                  <a:lnTo>
                    <a:pt x="4597121" y="667240"/>
                  </a:lnTo>
                  <a:close/>
                  <a:moveTo>
                    <a:pt x="4811211" y="0"/>
                  </a:moveTo>
                  <a:lnTo>
                    <a:pt x="4680526" y="0"/>
                  </a:lnTo>
                  <a:lnTo>
                    <a:pt x="4680526" y="667240"/>
                  </a:lnTo>
                  <a:lnTo>
                    <a:pt x="4811211" y="667240"/>
                  </a:lnTo>
                  <a:close/>
                  <a:moveTo>
                    <a:pt x="5393520" y="0"/>
                  </a:moveTo>
                  <a:lnTo>
                    <a:pt x="4894616" y="0"/>
                  </a:lnTo>
                  <a:lnTo>
                    <a:pt x="4894616" y="667240"/>
                  </a:lnTo>
                  <a:lnTo>
                    <a:pt x="5393520" y="667240"/>
                  </a:ln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76" name="Rectangle 98">
              <a:extLst>
                <a:ext uri="{FF2B5EF4-FFF2-40B4-BE49-F238E27FC236}">
                  <a16:creationId xmlns:a16="http://schemas.microsoft.com/office/drawing/2014/main" id="{8BDD0985-68F5-4E35-A196-2B9C0288E59F}"/>
                </a:ext>
              </a:extLst>
            </p:cNvPr>
            <p:cNvSpPr/>
            <p:nvPr/>
          </p:nvSpPr>
          <p:spPr>
            <a:xfrm rot="10800000" flipH="1">
              <a:off x="477202" y="5975783"/>
              <a:ext cx="1701206" cy="210459"/>
            </a:xfrm>
            <a:custGeom>
              <a:avLst/>
              <a:gdLst/>
              <a:ahLst/>
              <a:cxnLst/>
              <a:rect l="l" t="t" r="r" b="b"/>
              <a:pathLst>
                <a:path w="5393520" h="667240">
                  <a:moveTo>
                    <a:pt x="4577339" y="222921"/>
                  </a:moveTo>
                  <a:lnTo>
                    <a:pt x="4577339" y="451264"/>
                  </a:lnTo>
                  <a:lnTo>
                    <a:pt x="4329141" y="451264"/>
                  </a:lnTo>
                  <a:lnTo>
                    <a:pt x="4329141" y="222921"/>
                  </a:lnTo>
                  <a:close/>
                  <a:moveTo>
                    <a:pt x="5021455" y="222921"/>
                  </a:moveTo>
                  <a:lnTo>
                    <a:pt x="5021455" y="451264"/>
                  </a:lnTo>
                  <a:lnTo>
                    <a:pt x="4773257" y="451264"/>
                  </a:lnTo>
                  <a:lnTo>
                    <a:pt x="4773257" y="222921"/>
                  </a:lnTo>
                  <a:close/>
                  <a:moveTo>
                    <a:pt x="5393520" y="0"/>
                  </a:moveTo>
                  <a:lnTo>
                    <a:pt x="538365" y="0"/>
                  </a:lnTo>
                  <a:lnTo>
                    <a:pt x="538365" y="667239"/>
                  </a:lnTo>
                  <a:lnTo>
                    <a:pt x="300065" y="667239"/>
                  </a:lnTo>
                  <a:lnTo>
                    <a:pt x="300065" y="0"/>
                  </a:lnTo>
                  <a:lnTo>
                    <a:pt x="0" y="0"/>
                  </a:lnTo>
                  <a:lnTo>
                    <a:pt x="0" y="667240"/>
                  </a:lnTo>
                  <a:lnTo>
                    <a:pt x="5393520" y="66724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77" name="Rectangle 97">
              <a:extLst>
                <a:ext uri="{FF2B5EF4-FFF2-40B4-BE49-F238E27FC236}">
                  <a16:creationId xmlns:a16="http://schemas.microsoft.com/office/drawing/2014/main" id="{7A22BA94-8175-4B99-B3B3-8451D869E8A2}"/>
                </a:ext>
              </a:extLst>
            </p:cNvPr>
            <p:cNvSpPr/>
            <p:nvPr/>
          </p:nvSpPr>
          <p:spPr>
            <a:xfrm rot="10800000" flipH="1">
              <a:off x="608469" y="5777017"/>
              <a:ext cx="1438672" cy="177980"/>
            </a:xfrm>
            <a:custGeom>
              <a:avLst/>
              <a:gdLst/>
              <a:ahLst/>
              <a:cxnLst/>
              <a:rect l="l" t="t" r="r" b="b"/>
              <a:pathLst>
                <a:path w="5393520" h="667240">
                  <a:moveTo>
                    <a:pt x="3749325" y="214783"/>
                  </a:moveTo>
                  <a:lnTo>
                    <a:pt x="3749325" y="452458"/>
                  </a:lnTo>
                  <a:lnTo>
                    <a:pt x="3604159" y="452458"/>
                  </a:lnTo>
                  <a:lnTo>
                    <a:pt x="3604159" y="214783"/>
                  </a:lnTo>
                  <a:close/>
                  <a:moveTo>
                    <a:pt x="4010934" y="214783"/>
                  </a:moveTo>
                  <a:lnTo>
                    <a:pt x="4010934" y="452458"/>
                  </a:lnTo>
                  <a:lnTo>
                    <a:pt x="3865768" y="452458"/>
                  </a:lnTo>
                  <a:lnTo>
                    <a:pt x="3865768" y="214783"/>
                  </a:lnTo>
                  <a:close/>
                  <a:moveTo>
                    <a:pt x="4272544" y="214783"/>
                  </a:moveTo>
                  <a:lnTo>
                    <a:pt x="4272544" y="452458"/>
                  </a:lnTo>
                  <a:lnTo>
                    <a:pt x="4127378" y="452458"/>
                  </a:lnTo>
                  <a:lnTo>
                    <a:pt x="4127378" y="214783"/>
                  </a:lnTo>
                  <a:close/>
                  <a:moveTo>
                    <a:pt x="4534153" y="214783"/>
                  </a:moveTo>
                  <a:lnTo>
                    <a:pt x="4534153" y="452458"/>
                  </a:lnTo>
                  <a:lnTo>
                    <a:pt x="4388987" y="452458"/>
                  </a:lnTo>
                  <a:lnTo>
                    <a:pt x="4388987" y="214783"/>
                  </a:lnTo>
                  <a:close/>
                  <a:moveTo>
                    <a:pt x="4795763" y="214783"/>
                  </a:moveTo>
                  <a:lnTo>
                    <a:pt x="4795763" y="452458"/>
                  </a:lnTo>
                  <a:lnTo>
                    <a:pt x="4650597" y="452458"/>
                  </a:lnTo>
                  <a:lnTo>
                    <a:pt x="4650597" y="214783"/>
                  </a:lnTo>
                  <a:close/>
                  <a:moveTo>
                    <a:pt x="5057372" y="214783"/>
                  </a:moveTo>
                  <a:lnTo>
                    <a:pt x="5057372" y="452458"/>
                  </a:lnTo>
                  <a:lnTo>
                    <a:pt x="4912206" y="452458"/>
                  </a:lnTo>
                  <a:lnTo>
                    <a:pt x="4912206" y="214783"/>
                  </a:lnTo>
                  <a:close/>
                  <a:moveTo>
                    <a:pt x="5393520" y="0"/>
                  </a:moveTo>
                  <a:lnTo>
                    <a:pt x="0" y="0"/>
                  </a:lnTo>
                  <a:lnTo>
                    <a:pt x="0" y="667240"/>
                  </a:lnTo>
                  <a:lnTo>
                    <a:pt x="5393520" y="667240"/>
                  </a:lnTo>
                  <a:close/>
                </a:path>
              </a:pathLst>
            </a:custGeom>
            <a:solidFill>
              <a:schemeClr val="accent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78" name="Rectangle 26">
              <a:extLst>
                <a:ext uri="{FF2B5EF4-FFF2-40B4-BE49-F238E27FC236}">
                  <a16:creationId xmlns:a16="http://schemas.microsoft.com/office/drawing/2014/main" id="{B2D87D39-0714-4524-9E0D-2A364D836A4A}"/>
                </a:ext>
              </a:extLst>
            </p:cNvPr>
            <p:cNvSpPr/>
            <p:nvPr/>
          </p:nvSpPr>
          <p:spPr>
            <a:xfrm flipH="1" flipV="1">
              <a:off x="501262" y="5570427"/>
              <a:ext cx="1653085" cy="204505"/>
            </a:xfrm>
            <a:custGeom>
              <a:avLst/>
              <a:gdLst/>
              <a:ahLst/>
              <a:cxnLst/>
              <a:rect l="l" t="t" r="r" b="b"/>
              <a:pathLst>
                <a:path w="5393520" h="667240">
                  <a:moveTo>
                    <a:pt x="4933815" y="0"/>
                  </a:moveTo>
                  <a:lnTo>
                    <a:pt x="834953" y="0"/>
                  </a:lnTo>
                  <a:lnTo>
                    <a:pt x="834953" y="658575"/>
                  </a:lnTo>
                  <a:lnTo>
                    <a:pt x="751548" y="658575"/>
                  </a:lnTo>
                  <a:lnTo>
                    <a:pt x="751548" y="0"/>
                  </a:lnTo>
                  <a:lnTo>
                    <a:pt x="620863" y="0"/>
                  </a:lnTo>
                  <a:lnTo>
                    <a:pt x="620863" y="658575"/>
                  </a:lnTo>
                  <a:lnTo>
                    <a:pt x="537458" y="658575"/>
                  </a:lnTo>
                  <a:lnTo>
                    <a:pt x="537458" y="0"/>
                  </a:lnTo>
                  <a:lnTo>
                    <a:pt x="406774" y="0"/>
                  </a:lnTo>
                  <a:lnTo>
                    <a:pt x="406774" y="658575"/>
                  </a:lnTo>
                  <a:lnTo>
                    <a:pt x="323369" y="658575"/>
                  </a:lnTo>
                  <a:lnTo>
                    <a:pt x="323369" y="0"/>
                  </a:lnTo>
                  <a:lnTo>
                    <a:pt x="192684" y="0"/>
                  </a:lnTo>
                  <a:lnTo>
                    <a:pt x="192684" y="658575"/>
                  </a:lnTo>
                  <a:lnTo>
                    <a:pt x="109279" y="658575"/>
                  </a:lnTo>
                  <a:lnTo>
                    <a:pt x="109279" y="0"/>
                  </a:lnTo>
                  <a:lnTo>
                    <a:pt x="0" y="0"/>
                  </a:lnTo>
                  <a:lnTo>
                    <a:pt x="0" y="667240"/>
                  </a:lnTo>
                  <a:lnTo>
                    <a:pt x="4933815" y="667240"/>
                  </a:lnTo>
                  <a:close/>
                  <a:moveTo>
                    <a:pt x="5147905" y="0"/>
                  </a:moveTo>
                  <a:lnTo>
                    <a:pt x="5017220" y="0"/>
                  </a:lnTo>
                  <a:lnTo>
                    <a:pt x="5017220" y="667240"/>
                  </a:lnTo>
                  <a:lnTo>
                    <a:pt x="5147905" y="667240"/>
                  </a:lnTo>
                  <a:close/>
                  <a:moveTo>
                    <a:pt x="5393520" y="0"/>
                  </a:moveTo>
                  <a:lnTo>
                    <a:pt x="5231310" y="0"/>
                  </a:lnTo>
                  <a:lnTo>
                    <a:pt x="5231310" y="667240"/>
                  </a:lnTo>
                  <a:lnTo>
                    <a:pt x="5393520" y="667240"/>
                  </a:lnTo>
                  <a:close/>
                </a:path>
              </a:pathLst>
            </a:custGeom>
            <a:solidFill>
              <a:schemeClr val="accent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 dirty="0"/>
            </a:p>
          </p:txBody>
        </p:sp>
        <p:sp>
          <p:nvSpPr>
            <p:cNvPr id="79" name="Rectangle 39">
              <a:extLst>
                <a:ext uri="{FF2B5EF4-FFF2-40B4-BE49-F238E27FC236}">
                  <a16:creationId xmlns:a16="http://schemas.microsoft.com/office/drawing/2014/main" id="{E3B4C681-8919-4CB0-AE58-7519A6D77234}"/>
                </a:ext>
              </a:extLst>
            </p:cNvPr>
            <p:cNvSpPr/>
            <p:nvPr/>
          </p:nvSpPr>
          <p:spPr>
            <a:xfrm rot="10800000" flipV="1">
              <a:off x="523586" y="5358778"/>
              <a:ext cx="1608437" cy="198982"/>
            </a:xfrm>
            <a:custGeom>
              <a:avLst/>
              <a:gdLst/>
              <a:ahLst/>
              <a:cxnLst/>
              <a:rect l="l" t="t" r="r" b="b"/>
              <a:pathLst>
                <a:path w="5393520" h="667240">
                  <a:moveTo>
                    <a:pt x="4942528" y="261481"/>
                  </a:moveTo>
                  <a:lnTo>
                    <a:pt x="4942528" y="389369"/>
                  </a:lnTo>
                  <a:lnTo>
                    <a:pt x="5081536" y="389369"/>
                  </a:lnTo>
                  <a:lnTo>
                    <a:pt x="5081536" y="261481"/>
                  </a:lnTo>
                  <a:close/>
                  <a:moveTo>
                    <a:pt x="4692028" y="261481"/>
                  </a:moveTo>
                  <a:lnTo>
                    <a:pt x="4692028" y="389369"/>
                  </a:lnTo>
                  <a:lnTo>
                    <a:pt x="4831036" y="389369"/>
                  </a:lnTo>
                  <a:lnTo>
                    <a:pt x="4831036" y="261481"/>
                  </a:lnTo>
                  <a:close/>
                  <a:moveTo>
                    <a:pt x="4441519" y="261481"/>
                  </a:moveTo>
                  <a:lnTo>
                    <a:pt x="4441519" y="389369"/>
                  </a:lnTo>
                  <a:lnTo>
                    <a:pt x="4580527" y="389369"/>
                  </a:lnTo>
                  <a:lnTo>
                    <a:pt x="4580527" y="261481"/>
                  </a:lnTo>
                  <a:close/>
                  <a:moveTo>
                    <a:pt x="4191008" y="261481"/>
                  </a:moveTo>
                  <a:lnTo>
                    <a:pt x="4191008" y="389369"/>
                  </a:lnTo>
                  <a:lnTo>
                    <a:pt x="4330016" y="389369"/>
                  </a:lnTo>
                  <a:lnTo>
                    <a:pt x="4330016" y="261481"/>
                  </a:lnTo>
                  <a:close/>
                  <a:moveTo>
                    <a:pt x="0" y="0"/>
                  </a:moveTo>
                  <a:lnTo>
                    <a:pt x="570675" y="0"/>
                  </a:lnTo>
                  <a:lnTo>
                    <a:pt x="570675" y="658575"/>
                  </a:lnTo>
                  <a:lnTo>
                    <a:pt x="654080" y="658575"/>
                  </a:lnTo>
                  <a:lnTo>
                    <a:pt x="654080" y="0"/>
                  </a:lnTo>
                  <a:lnTo>
                    <a:pt x="784765" y="0"/>
                  </a:lnTo>
                  <a:lnTo>
                    <a:pt x="784765" y="658575"/>
                  </a:lnTo>
                  <a:lnTo>
                    <a:pt x="868170" y="658575"/>
                  </a:lnTo>
                  <a:lnTo>
                    <a:pt x="868170" y="0"/>
                  </a:lnTo>
                  <a:lnTo>
                    <a:pt x="998854" y="0"/>
                  </a:lnTo>
                  <a:lnTo>
                    <a:pt x="998854" y="658575"/>
                  </a:lnTo>
                  <a:lnTo>
                    <a:pt x="1082259" y="658575"/>
                  </a:lnTo>
                  <a:lnTo>
                    <a:pt x="1082259" y="0"/>
                  </a:lnTo>
                  <a:lnTo>
                    <a:pt x="5393520" y="0"/>
                  </a:lnTo>
                  <a:lnTo>
                    <a:pt x="5393520" y="667240"/>
                  </a:lnTo>
                  <a:lnTo>
                    <a:pt x="0" y="667240"/>
                  </a:ln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80" name="Rectangle 112">
              <a:extLst>
                <a:ext uri="{FF2B5EF4-FFF2-40B4-BE49-F238E27FC236}">
                  <a16:creationId xmlns:a16="http://schemas.microsoft.com/office/drawing/2014/main" id="{71DA8745-0441-4F55-B09E-469645FA072A}"/>
                </a:ext>
              </a:extLst>
            </p:cNvPr>
            <p:cNvSpPr/>
            <p:nvPr/>
          </p:nvSpPr>
          <p:spPr>
            <a:xfrm rot="10800000" flipH="1">
              <a:off x="431983" y="5132611"/>
              <a:ext cx="1791643" cy="221647"/>
            </a:xfrm>
            <a:custGeom>
              <a:avLst/>
              <a:gdLst/>
              <a:ahLst/>
              <a:cxnLst/>
              <a:rect l="l" t="t" r="r" b="b"/>
              <a:pathLst>
                <a:path w="5393520" h="667240">
                  <a:moveTo>
                    <a:pt x="615033" y="0"/>
                  </a:moveTo>
                  <a:lnTo>
                    <a:pt x="0" y="0"/>
                  </a:lnTo>
                  <a:lnTo>
                    <a:pt x="0" y="667240"/>
                  </a:lnTo>
                  <a:lnTo>
                    <a:pt x="615033" y="667240"/>
                  </a:lnTo>
                  <a:close/>
                  <a:moveTo>
                    <a:pt x="829123" y="0"/>
                  </a:moveTo>
                  <a:lnTo>
                    <a:pt x="698438" y="0"/>
                  </a:lnTo>
                  <a:lnTo>
                    <a:pt x="698438" y="667240"/>
                  </a:lnTo>
                  <a:lnTo>
                    <a:pt x="829123" y="667240"/>
                  </a:lnTo>
                  <a:close/>
                  <a:moveTo>
                    <a:pt x="4597121" y="0"/>
                  </a:moveTo>
                  <a:lnTo>
                    <a:pt x="912528" y="0"/>
                  </a:lnTo>
                  <a:lnTo>
                    <a:pt x="912528" y="667240"/>
                  </a:lnTo>
                  <a:lnTo>
                    <a:pt x="4597121" y="667240"/>
                  </a:lnTo>
                  <a:close/>
                  <a:moveTo>
                    <a:pt x="4811211" y="0"/>
                  </a:moveTo>
                  <a:lnTo>
                    <a:pt x="4680526" y="0"/>
                  </a:lnTo>
                  <a:lnTo>
                    <a:pt x="4680526" y="667240"/>
                  </a:lnTo>
                  <a:lnTo>
                    <a:pt x="4811211" y="667240"/>
                  </a:lnTo>
                  <a:close/>
                  <a:moveTo>
                    <a:pt x="5393520" y="0"/>
                  </a:moveTo>
                  <a:lnTo>
                    <a:pt x="4894616" y="0"/>
                  </a:lnTo>
                  <a:lnTo>
                    <a:pt x="4894616" y="667240"/>
                  </a:lnTo>
                  <a:lnTo>
                    <a:pt x="5393520" y="667240"/>
                  </a:lnTo>
                  <a:close/>
                </a:path>
              </a:pathLst>
            </a:custGeom>
            <a:solidFill>
              <a:schemeClr val="accent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  <p:sp>
          <p:nvSpPr>
            <p:cNvPr id="81" name="Rectangle 98">
              <a:extLst>
                <a:ext uri="{FF2B5EF4-FFF2-40B4-BE49-F238E27FC236}">
                  <a16:creationId xmlns:a16="http://schemas.microsoft.com/office/drawing/2014/main" id="{CDD46143-73D7-4FC5-A52C-E87C81EC2C26}"/>
                </a:ext>
              </a:extLst>
            </p:cNvPr>
            <p:cNvSpPr/>
            <p:nvPr/>
          </p:nvSpPr>
          <p:spPr>
            <a:xfrm rot="10800000" flipH="1">
              <a:off x="477202" y="4908978"/>
              <a:ext cx="1701206" cy="210459"/>
            </a:xfrm>
            <a:custGeom>
              <a:avLst/>
              <a:gdLst/>
              <a:ahLst/>
              <a:cxnLst/>
              <a:rect l="l" t="t" r="r" b="b"/>
              <a:pathLst>
                <a:path w="5393520" h="667240">
                  <a:moveTo>
                    <a:pt x="4577339" y="222921"/>
                  </a:moveTo>
                  <a:lnTo>
                    <a:pt x="4577339" y="451264"/>
                  </a:lnTo>
                  <a:lnTo>
                    <a:pt x="4329141" y="451264"/>
                  </a:lnTo>
                  <a:lnTo>
                    <a:pt x="4329141" y="222921"/>
                  </a:lnTo>
                  <a:close/>
                  <a:moveTo>
                    <a:pt x="5021455" y="222921"/>
                  </a:moveTo>
                  <a:lnTo>
                    <a:pt x="5021455" y="451264"/>
                  </a:lnTo>
                  <a:lnTo>
                    <a:pt x="4773257" y="451264"/>
                  </a:lnTo>
                  <a:lnTo>
                    <a:pt x="4773257" y="222921"/>
                  </a:lnTo>
                  <a:close/>
                  <a:moveTo>
                    <a:pt x="5393520" y="0"/>
                  </a:moveTo>
                  <a:lnTo>
                    <a:pt x="538365" y="0"/>
                  </a:lnTo>
                  <a:lnTo>
                    <a:pt x="538365" y="667239"/>
                  </a:lnTo>
                  <a:lnTo>
                    <a:pt x="300065" y="667239"/>
                  </a:lnTo>
                  <a:lnTo>
                    <a:pt x="300065" y="0"/>
                  </a:lnTo>
                  <a:lnTo>
                    <a:pt x="0" y="0"/>
                  </a:lnTo>
                  <a:lnTo>
                    <a:pt x="0" y="667240"/>
                  </a:lnTo>
                  <a:lnTo>
                    <a:pt x="5393520" y="667240"/>
                  </a:lnTo>
                  <a:close/>
                </a:path>
              </a:pathLst>
            </a:custGeom>
            <a:solidFill>
              <a:schemeClr val="accent3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DD5DD56-E624-4DC2-B17E-E3BBA7332D93}"/>
              </a:ext>
            </a:extLst>
          </p:cNvPr>
          <p:cNvGrpSpPr/>
          <p:nvPr/>
        </p:nvGrpSpPr>
        <p:grpSpPr>
          <a:xfrm>
            <a:off x="10167493" y="5190314"/>
            <a:ext cx="1420106" cy="1235751"/>
            <a:chOff x="4075906" y="5137696"/>
            <a:chExt cx="1420106" cy="1235751"/>
          </a:xfrm>
        </p:grpSpPr>
        <p:sp>
          <p:nvSpPr>
            <p:cNvPr id="83" name="Round Same Side Corner Rectangle 51">
              <a:extLst>
                <a:ext uri="{FF2B5EF4-FFF2-40B4-BE49-F238E27FC236}">
                  <a16:creationId xmlns:a16="http://schemas.microsoft.com/office/drawing/2014/main" id="{0CDE2D98-654E-4702-98C7-2136B6AC1DA7}"/>
                </a:ext>
              </a:extLst>
            </p:cNvPr>
            <p:cNvSpPr/>
            <p:nvPr/>
          </p:nvSpPr>
          <p:spPr>
            <a:xfrm rot="5400000" flipH="1">
              <a:off x="4674379" y="5298426"/>
              <a:ext cx="223160" cy="1420106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/>
                <a:t>D</a:t>
              </a:r>
              <a:endParaRPr lang="ko-KR" altLang="en-US" sz="1200" dirty="0"/>
            </a:p>
          </p:txBody>
        </p:sp>
        <p:sp>
          <p:nvSpPr>
            <p:cNvPr id="84" name="Round Same Side Corner Rectangle 51">
              <a:extLst>
                <a:ext uri="{FF2B5EF4-FFF2-40B4-BE49-F238E27FC236}">
                  <a16:creationId xmlns:a16="http://schemas.microsoft.com/office/drawing/2014/main" id="{7A9C4189-21B1-4BBD-84F9-FD25FF5F0017}"/>
                </a:ext>
              </a:extLst>
            </p:cNvPr>
            <p:cNvSpPr/>
            <p:nvPr/>
          </p:nvSpPr>
          <p:spPr>
            <a:xfrm rot="16200000" flipH="1">
              <a:off x="4680603" y="5597643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/>
                <a:t>D</a:t>
              </a:r>
              <a:endParaRPr lang="ko-KR" altLang="en-US" sz="1200" dirty="0"/>
            </a:p>
          </p:txBody>
        </p:sp>
        <p:sp>
          <p:nvSpPr>
            <p:cNvPr id="85" name="Round Same Side Corner Rectangle 51">
              <a:extLst>
                <a:ext uri="{FF2B5EF4-FFF2-40B4-BE49-F238E27FC236}">
                  <a16:creationId xmlns:a16="http://schemas.microsoft.com/office/drawing/2014/main" id="{D680304C-F5FD-431E-83A5-2E9386999FC0}"/>
                </a:ext>
              </a:extLst>
            </p:cNvPr>
            <p:cNvSpPr/>
            <p:nvPr/>
          </p:nvSpPr>
          <p:spPr>
            <a:xfrm rot="16200000" flipH="1">
              <a:off x="4680603" y="5077728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/>
                <a:t>D</a:t>
              </a:r>
              <a:endParaRPr lang="ko-KR" altLang="en-US" sz="1200" dirty="0"/>
            </a:p>
          </p:txBody>
        </p:sp>
        <p:sp>
          <p:nvSpPr>
            <p:cNvPr id="86" name="Round Same Side Corner Rectangle 51">
              <a:extLst>
                <a:ext uri="{FF2B5EF4-FFF2-40B4-BE49-F238E27FC236}">
                  <a16:creationId xmlns:a16="http://schemas.microsoft.com/office/drawing/2014/main" id="{30A9CAEE-04EC-47B4-8527-E5EE80E920ED}"/>
                </a:ext>
              </a:extLst>
            </p:cNvPr>
            <p:cNvSpPr/>
            <p:nvPr/>
          </p:nvSpPr>
          <p:spPr>
            <a:xfrm rot="16200000" flipH="1">
              <a:off x="4662514" y="4825671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/>
                <a:t>D</a:t>
              </a:r>
              <a:endParaRPr lang="ko-KR" altLang="en-US" sz="1200" dirty="0"/>
            </a:p>
          </p:txBody>
        </p:sp>
        <p:sp>
          <p:nvSpPr>
            <p:cNvPr id="87" name="Round Same Side Corner Rectangle 51">
              <a:extLst>
                <a:ext uri="{FF2B5EF4-FFF2-40B4-BE49-F238E27FC236}">
                  <a16:creationId xmlns:a16="http://schemas.microsoft.com/office/drawing/2014/main" id="{93C44BBF-8AC6-48F1-96C4-F165AD8C6060}"/>
                </a:ext>
              </a:extLst>
            </p:cNvPr>
            <p:cNvSpPr/>
            <p:nvPr/>
          </p:nvSpPr>
          <p:spPr>
            <a:xfrm rot="5400000" flipH="1">
              <a:off x="4697692" y="4572604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ko-KR" sz="1200" dirty="0"/>
                <a:t>D</a:t>
              </a:r>
              <a:endParaRPr lang="ko-KR" altLang="en-US" sz="120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A4C6116B-CC42-4925-AC8E-E2CB9A71D01A}"/>
              </a:ext>
            </a:extLst>
          </p:cNvPr>
          <p:cNvSpPr txBox="1"/>
          <p:nvPr/>
        </p:nvSpPr>
        <p:spPr>
          <a:xfrm>
            <a:off x="851625" y="304805"/>
            <a:ext cx="6809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2800" b="1" dirty="0">
                <a:solidFill>
                  <a:schemeClr val="bg1"/>
                </a:solidFill>
                <a:cs typeface="Arial" pitchFamily="34" charset="0"/>
              </a:rPr>
              <a:t>Методы и приемы реализации воспитательных задач урока</a:t>
            </a:r>
          </a:p>
        </p:txBody>
      </p:sp>
      <p:sp>
        <p:nvSpPr>
          <p:cNvPr id="31" name="Rounded Rectangle 13">
            <a:extLst>
              <a:ext uri="{FF2B5EF4-FFF2-40B4-BE49-F238E27FC236}">
                <a16:creationId xmlns:a16="http://schemas.microsoft.com/office/drawing/2014/main" id="{603C150A-684D-4467-9005-2CDBE0791ED7}"/>
              </a:ext>
            </a:extLst>
          </p:cNvPr>
          <p:cNvSpPr/>
          <p:nvPr/>
        </p:nvSpPr>
        <p:spPr>
          <a:xfrm>
            <a:off x="1199996" y="2826885"/>
            <a:ext cx="4134025" cy="1196520"/>
          </a:xfrm>
          <a:prstGeom prst="roundRect">
            <a:avLst>
              <a:gd name="adj" fmla="val 12448"/>
            </a:avLst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2" name="Rounded Rectangle 14">
            <a:extLst>
              <a:ext uri="{FF2B5EF4-FFF2-40B4-BE49-F238E27FC236}">
                <a16:creationId xmlns:a16="http://schemas.microsoft.com/office/drawing/2014/main" id="{5028E392-7C55-4609-908C-9031BA69C59E}"/>
              </a:ext>
            </a:extLst>
          </p:cNvPr>
          <p:cNvSpPr/>
          <p:nvPr/>
        </p:nvSpPr>
        <p:spPr>
          <a:xfrm>
            <a:off x="1199996" y="4204506"/>
            <a:ext cx="4134025" cy="1196520"/>
          </a:xfrm>
          <a:prstGeom prst="roundRect">
            <a:avLst>
              <a:gd name="adj" fmla="val 12448"/>
            </a:avLst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165EB0-4551-4655-98B6-5F49BF0D42C7}"/>
              </a:ext>
            </a:extLst>
          </p:cNvPr>
          <p:cNvSpPr txBox="1"/>
          <p:nvPr/>
        </p:nvSpPr>
        <p:spPr>
          <a:xfrm>
            <a:off x="1401117" y="2832230"/>
            <a:ext cx="3847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Приемы работы с художественной литературой для эмоционального воздействия на аудиторию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E7B1557-8FEF-4685-A91D-176EAA592221}"/>
              </a:ext>
            </a:extLst>
          </p:cNvPr>
          <p:cNvSpPr txBox="1"/>
          <p:nvPr/>
        </p:nvSpPr>
        <p:spPr>
          <a:xfrm>
            <a:off x="1401117" y="4479600"/>
            <a:ext cx="3847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Использование исторических источников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0" name="Rounded Rectangle 13">
            <a:extLst>
              <a:ext uri="{FF2B5EF4-FFF2-40B4-BE49-F238E27FC236}">
                <a16:creationId xmlns:a16="http://schemas.microsoft.com/office/drawing/2014/main" id="{603C150A-684D-4467-9005-2CDBE0791ED7}"/>
              </a:ext>
            </a:extLst>
          </p:cNvPr>
          <p:cNvSpPr/>
          <p:nvPr/>
        </p:nvSpPr>
        <p:spPr>
          <a:xfrm>
            <a:off x="1199996" y="1396167"/>
            <a:ext cx="4134025" cy="1196520"/>
          </a:xfrm>
          <a:prstGeom prst="roundRect">
            <a:avLst>
              <a:gd name="adj" fmla="val 12448"/>
            </a:avLst>
          </a:prstGeom>
          <a:solidFill>
            <a:schemeClr val="bg1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7165EB0-4551-4655-98B6-5F49BF0D42C7}"/>
              </a:ext>
            </a:extLst>
          </p:cNvPr>
          <p:cNvSpPr txBox="1"/>
          <p:nvPr/>
        </p:nvSpPr>
        <p:spPr>
          <a:xfrm>
            <a:off x="1343452" y="1573695"/>
            <a:ext cx="3847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Формирование умения высказывать нравственно-оценочные 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суждения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143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19125" y="339725"/>
            <a:ext cx="11572875" cy="7239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Infographic Style</a:t>
            </a:r>
          </a:p>
        </p:txBody>
      </p:sp>
      <p:sp>
        <p:nvSpPr>
          <p:cNvPr id="25" name="직사각형 3">
            <a:extLst>
              <a:ext uri="{FF2B5EF4-FFF2-40B4-BE49-F238E27FC236}">
                <a16:creationId xmlns:a16="http://schemas.microsoft.com/office/drawing/2014/main" id="{96CB4540-5E07-4C56-831D-7DFC7C899F05}"/>
              </a:ext>
            </a:extLst>
          </p:cNvPr>
          <p:cNvSpPr/>
          <p:nvPr/>
        </p:nvSpPr>
        <p:spPr>
          <a:xfrm>
            <a:off x="5766487" y="1583773"/>
            <a:ext cx="538763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sz="8800" b="1" dirty="0" smtClean="0">
                <a:solidFill>
                  <a:schemeClr val="bg1"/>
                </a:solidFill>
                <a:latin typeface="Karton2" pitchFamily="50" charset="0"/>
              </a:rPr>
              <a:t>Спасибо!</a:t>
            </a:r>
            <a:endParaRPr lang="ko-KR" altLang="en-US" sz="8800" dirty="0">
              <a:solidFill>
                <a:schemeClr val="bg1"/>
              </a:solidFill>
              <a:latin typeface="Karton2" pitchFamily="50" charset="0"/>
            </a:endParaRPr>
          </a:p>
        </p:txBody>
      </p:sp>
      <p:sp>
        <p:nvSpPr>
          <p:cNvPr id="26" name="직사각형 9">
            <a:extLst>
              <a:ext uri="{FF2B5EF4-FFF2-40B4-BE49-F238E27FC236}">
                <a16:creationId xmlns:a16="http://schemas.microsoft.com/office/drawing/2014/main" id="{56B56A89-DF8B-440E-8C66-9758D386F859}"/>
              </a:ext>
            </a:extLst>
          </p:cNvPr>
          <p:cNvSpPr/>
          <p:nvPr/>
        </p:nvSpPr>
        <p:spPr>
          <a:xfrm>
            <a:off x="6746906" y="3030323"/>
            <a:ext cx="2574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ko-KR" sz="2000" dirty="0" smtClean="0">
                <a:solidFill>
                  <a:schemeClr val="bg1"/>
                </a:solidFill>
                <a:latin typeface="Bahnschrift SemiBold" panose="020B0502040204020203" pitchFamily="34" charset="0"/>
                <a:cs typeface="Arial" pitchFamily="34" charset="0"/>
              </a:rPr>
              <a:t>Есть вопросы?</a:t>
            </a:r>
            <a:endParaRPr lang="ko-KR" altLang="en-US" sz="2000" dirty="0">
              <a:solidFill>
                <a:schemeClr val="bg1"/>
              </a:solidFill>
              <a:latin typeface="Bahnschrift SemiBold" panose="020B0502040204020203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6881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EA0A3E2-8014-4A7E-A406-E8364C69E84F}"/>
              </a:ext>
            </a:extLst>
          </p:cNvPr>
          <p:cNvSpPr/>
          <p:nvPr/>
        </p:nvSpPr>
        <p:spPr>
          <a:xfrm>
            <a:off x="702574" y="949475"/>
            <a:ext cx="862438" cy="797629"/>
          </a:xfrm>
          <a:custGeom>
            <a:avLst/>
            <a:gdLst/>
            <a:ahLst/>
            <a:cxnLst/>
            <a:rect l="l" t="t" r="r" b="b"/>
            <a:pathLst>
              <a:path w="173794" h="160734">
                <a:moveTo>
                  <a:pt x="159060" y="0"/>
                </a:moveTo>
                <a:lnTo>
                  <a:pt x="173794" y="23440"/>
                </a:lnTo>
                <a:cubicBezTo>
                  <a:pt x="161516" y="28575"/>
                  <a:pt x="152474" y="36221"/>
                  <a:pt x="146670" y="46379"/>
                </a:cubicBezTo>
                <a:cubicBezTo>
                  <a:pt x="140866" y="56536"/>
                  <a:pt x="137629" y="71326"/>
                  <a:pt x="136959" y="90748"/>
                </a:cubicBezTo>
                <a:lnTo>
                  <a:pt x="168436" y="90748"/>
                </a:lnTo>
                <a:lnTo>
                  <a:pt x="168436" y="160734"/>
                </a:lnTo>
                <a:lnTo>
                  <a:pt x="103807" y="160734"/>
                </a:lnTo>
                <a:lnTo>
                  <a:pt x="103807" y="105482"/>
                </a:lnTo>
                <a:cubicBezTo>
                  <a:pt x="103807" y="75567"/>
                  <a:pt x="107379" y="53913"/>
                  <a:pt x="114523" y="40518"/>
                </a:cubicBezTo>
                <a:cubicBezTo>
                  <a:pt x="123899" y="22659"/>
                  <a:pt x="138745" y="9153"/>
                  <a:pt x="159060" y="0"/>
                </a:cubicBezTo>
                <a:close/>
                <a:moveTo>
                  <a:pt x="55252" y="0"/>
                </a:moveTo>
                <a:lnTo>
                  <a:pt x="69986" y="23440"/>
                </a:lnTo>
                <a:cubicBezTo>
                  <a:pt x="57708" y="28575"/>
                  <a:pt x="48667" y="36221"/>
                  <a:pt x="42862" y="46379"/>
                </a:cubicBezTo>
                <a:cubicBezTo>
                  <a:pt x="37058" y="56536"/>
                  <a:pt x="33821" y="71326"/>
                  <a:pt x="33151" y="90748"/>
                </a:cubicBezTo>
                <a:lnTo>
                  <a:pt x="64628" y="90748"/>
                </a:lnTo>
                <a:lnTo>
                  <a:pt x="64628" y="160734"/>
                </a:lnTo>
                <a:lnTo>
                  <a:pt x="0" y="160734"/>
                </a:lnTo>
                <a:lnTo>
                  <a:pt x="0" y="105482"/>
                </a:lnTo>
                <a:cubicBezTo>
                  <a:pt x="0" y="75567"/>
                  <a:pt x="3572" y="53913"/>
                  <a:pt x="10715" y="40518"/>
                </a:cubicBezTo>
                <a:cubicBezTo>
                  <a:pt x="20092" y="22659"/>
                  <a:pt x="34937" y="9153"/>
                  <a:pt x="552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F77D99D-4238-4FD4-8116-EACA10442B11}"/>
              </a:ext>
            </a:extLst>
          </p:cNvPr>
          <p:cNvSpPr/>
          <p:nvPr/>
        </p:nvSpPr>
        <p:spPr>
          <a:xfrm rot="10800000">
            <a:off x="5741299" y="5416700"/>
            <a:ext cx="862438" cy="797629"/>
          </a:xfrm>
          <a:custGeom>
            <a:avLst/>
            <a:gdLst/>
            <a:ahLst/>
            <a:cxnLst/>
            <a:rect l="l" t="t" r="r" b="b"/>
            <a:pathLst>
              <a:path w="173794" h="160734">
                <a:moveTo>
                  <a:pt x="159060" y="0"/>
                </a:moveTo>
                <a:lnTo>
                  <a:pt x="173794" y="23440"/>
                </a:lnTo>
                <a:cubicBezTo>
                  <a:pt x="161516" y="28575"/>
                  <a:pt x="152474" y="36221"/>
                  <a:pt x="146670" y="46379"/>
                </a:cubicBezTo>
                <a:cubicBezTo>
                  <a:pt x="140866" y="56536"/>
                  <a:pt x="137629" y="71326"/>
                  <a:pt x="136959" y="90748"/>
                </a:cubicBezTo>
                <a:lnTo>
                  <a:pt x="168436" y="90748"/>
                </a:lnTo>
                <a:lnTo>
                  <a:pt x="168436" y="160734"/>
                </a:lnTo>
                <a:lnTo>
                  <a:pt x="103807" y="160734"/>
                </a:lnTo>
                <a:lnTo>
                  <a:pt x="103807" y="105482"/>
                </a:lnTo>
                <a:cubicBezTo>
                  <a:pt x="103807" y="75567"/>
                  <a:pt x="107379" y="53913"/>
                  <a:pt x="114523" y="40518"/>
                </a:cubicBezTo>
                <a:cubicBezTo>
                  <a:pt x="123899" y="22659"/>
                  <a:pt x="138745" y="9153"/>
                  <a:pt x="159060" y="0"/>
                </a:cubicBezTo>
                <a:close/>
                <a:moveTo>
                  <a:pt x="55252" y="0"/>
                </a:moveTo>
                <a:lnTo>
                  <a:pt x="69986" y="23440"/>
                </a:lnTo>
                <a:cubicBezTo>
                  <a:pt x="57708" y="28575"/>
                  <a:pt x="48667" y="36221"/>
                  <a:pt x="42862" y="46379"/>
                </a:cubicBezTo>
                <a:cubicBezTo>
                  <a:pt x="37058" y="56536"/>
                  <a:pt x="33821" y="71326"/>
                  <a:pt x="33151" y="90748"/>
                </a:cubicBezTo>
                <a:lnTo>
                  <a:pt x="64628" y="90748"/>
                </a:lnTo>
                <a:lnTo>
                  <a:pt x="64628" y="160734"/>
                </a:lnTo>
                <a:lnTo>
                  <a:pt x="0" y="160734"/>
                </a:lnTo>
                <a:lnTo>
                  <a:pt x="0" y="105482"/>
                </a:lnTo>
                <a:cubicBezTo>
                  <a:pt x="0" y="75567"/>
                  <a:pt x="3572" y="53913"/>
                  <a:pt x="10715" y="40518"/>
                </a:cubicBezTo>
                <a:cubicBezTo>
                  <a:pt x="20092" y="22659"/>
                  <a:pt x="34937" y="9153"/>
                  <a:pt x="552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3FDF47-04EE-4AAB-B35D-BBDA56C93142}"/>
              </a:ext>
            </a:extLst>
          </p:cNvPr>
          <p:cNvGrpSpPr/>
          <p:nvPr/>
        </p:nvGrpSpPr>
        <p:grpSpPr>
          <a:xfrm>
            <a:off x="1283750" y="2178522"/>
            <a:ext cx="4612225" cy="2772232"/>
            <a:chOff x="1055150" y="2140422"/>
            <a:chExt cx="4612225" cy="277223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10F0BBD-798D-4EDD-B1FA-3C49412B6AD2}"/>
                </a:ext>
              </a:extLst>
            </p:cNvPr>
            <p:cNvSpPr txBox="1"/>
            <p:nvPr/>
          </p:nvSpPr>
          <p:spPr>
            <a:xfrm>
              <a:off x="1055150" y="2140422"/>
              <a:ext cx="46122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400" b="1" dirty="0">
                  <a:solidFill>
                    <a:schemeClr val="accent1"/>
                  </a:solidFill>
                  <a:cs typeface="Arial" pitchFamily="34" charset="0"/>
                </a:rPr>
                <a:t>Т.И. Гончарова </a:t>
              </a:r>
              <a:r>
                <a:rPr lang="ru-RU" altLang="ko-KR" sz="1400" b="1" dirty="0" smtClean="0">
                  <a:solidFill>
                    <a:schemeClr val="accent1"/>
                  </a:solidFill>
                  <a:cs typeface="Arial" pitchFamily="34" charset="0"/>
                </a:rPr>
                <a:t>«</a:t>
              </a:r>
              <a:r>
                <a:rPr lang="ru-RU" altLang="ko-KR" sz="1400" b="1" dirty="0">
                  <a:solidFill>
                    <a:schemeClr val="accent1"/>
                  </a:solidFill>
                  <a:cs typeface="Arial" pitchFamily="34" charset="0"/>
                </a:rPr>
                <a:t>Уроки </a:t>
              </a:r>
              <a:r>
                <a:rPr lang="ru-RU" altLang="ko-KR" sz="1400" b="1" dirty="0" smtClean="0">
                  <a:solidFill>
                    <a:schemeClr val="accent1"/>
                  </a:solidFill>
                  <a:cs typeface="Arial" pitchFamily="34" charset="0"/>
                </a:rPr>
                <a:t>истории - </a:t>
              </a:r>
              <a:r>
                <a:rPr lang="ru-RU" altLang="ko-KR" sz="1400" b="1" dirty="0">
                  <a:solidFill>
                    <a:schemeClr val="accent1"/>
                  </a:solidFill>
                  <a:cs typeface="Arial" pitchFamily="34" charset="0"/>
                </a:rPr>
                <a:t>уроки </a:t>
              </a:r>
              <a:r>
                <a:rPr lang="ru-RU" altLang="ko-KR" sz="1400" b="1" dirty="0" smtClean="0">
                  <a:solidFill>
                    <a:schemeClr val="accent1"/>
                  </a:solidFill>
                  <a:cs typeface="Arial" pitchFamily="34" charset="0"/>
                </a:rPr>
                <a:t>жизни»:  </a:t>
              </a:r>
              <a:endParaRPr lang="ko-KR" altLang="en-US" sz="1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FB393F-ABD3-4A7D-8382-AF347E478E7B}"/>
                </a:ext>
              </a:extLst>
            </p:cNvPr>
            <p:cNvSpPr txBox="1"/>
            <p:nvPr/>
          </p:nvSpPr>
          <p:spPr>
            <a:xfrm>
              <a:off x="1055150" y="2665885"/>
              <a:ext cx="4612225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ko-KR" sz="2000" dirty="0">
                  <a:solidFill>
                    <a:schemeClr val="bg1"/>
                  </a:solidFill>
                  <a:cs typeface="Arial" pitchFamily="34" charset="0"/>
                </a:rPr>
                <a:t>Урок истории состоится лишь тогда, когда на основе исторических знаний, суждений, обобщений возникает душевное волнение, а в иных случаях - и потрясение. Подлинный урок интеллектуален и эмоционален одновременно</a:t>
              </a:r>
              <a:endParaRPr lang="en-US" altLang="ko-KR" sz="2000" dirty="0">
                <a:solidFill>
                  <a:schemeClr val="bg1"/>
                </a:solidFill>
                <a:latin typeface="Arial Rounded MT Bold" panose="020F0704030504030204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2378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2D7251-4B39-427F-842D-01C8272FFCCA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80313" y="59802"/>
            <a:ext cx="5592119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3600" dirty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А</a:t>
            </a:r>
            <a:r>
              <a:rPr lang="ru-RU" altLang="ko-KR" sz="36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лгоритм</a:t>
            </a:r>
            <a:r>
              <a:rPr lang="ru-RU" altLang="ko-KR" sz="2800" dirty="0" smtClean="0">
                <a:solidFill>
                  <a:schemeClr val="bg1"/>
                </a:solidFill>
                <a:latin typeface="Arial Black" panose="020B0A04020102020204" pitchFamily="34" charset="0"/>
                <a:cs typeface="Arial" pitchFamily="34" charset="0"/>
              </a:rPr>
              <a:t> </a:t>
            </a:r>
          </a:p>
          <a:p>
            <a:r>
              <a:rPr lang="ru-RU" altLang="ko-KR" sz="2400" dirty="0" smtClean="0">
                <a:solidFill>
                  <a:schemeClr val="bg1"/>
                </a:solidFill>
                <a:latin typeface="Bahnschrift SemiBold" panose="020B0502040204020203" pitchFamily="34" charset="0"/>
                <a:cs typeface="Arial" pitchFamily="34" charset="0"/>
              </a:rPr>
              <a:t>действий </a:t>
            </a:r>
            <a:r>
              <a:rPr lang="ru-RU" altLang="ko-KR" sz="2400" dirty="0">
                <a:solidFill>
                  <a:schemeClr val="bg1"/>
                </a:solidFill>
                <a:latin typeface="Bahnschrift SemiBold" panose="020B0502040204020203" pitchFamily="34" charset="0"/>
                <a:cs typeface="Arial" pitchFamily="34" charset="0"/>
              </a:rPr>
              <a:t>учителя по определению воспитательных </a:t>
            </a:r>
            <a:r>
              <a:rPr lang="ru-RU" altLang="ko-KR" sz="2400" dirty="0" smtClean="0">
                <a:solidFill>
                  <a:schemeClr val="bg1"/>
                </a:solidFill>
                <a:latin typeface="Bahnschrift SemiBold" panose="020B0502040204020203" pitchFamily="34" charset="0"/>
                <a:cs typeface="Arial" pitchFamily="34" charset="0"/>
              </a:rPr>
              <a:t>задач урока</a:t>
            </a:r>
            <a:endParaRPr lang="ko-KR" altLang="en-US" sz="2400" dirty="0">
              <a:solidFill>
                <a:schemeClr val="bg1"/>
              </a:solidFill>
              <a:latin typeface="Bahnschrift SemiBold" panose="020B0502040204020203" pitchFamily="34" charset="0"/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4B3717-B43B-4563-B085-3715CBD058DC}"/>
              </a:ext>
            </a:extLst>
          </p:cNvPr>
          <p:cNvGrpSpPr/>
          <p:nvPr/>
        </p:nvGrpSpPr>
        <p:grpSpPr>
          <a:xfrm>
            <a:off x="6487236" y="960050"/>
            <a:ext cx="5458493" cy="886162"/>
            <a:chOff x="5819650" y="1666120"/>
            <a:chExt cx="5458493" cy="88616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F024045-B298-4962-9312-D0F2ECA5F537}"/>
                </a:ext>
              </a:extLst>
            </p:cNvPr>
            <p:cNvGrpSpPr/>
            <p:nvPr/>
          </p:nvGrpSpPr>
          <p:grpSpPr>
            <a:xfrm>
              <a:off x="6751979" y="1666120"/>
              <a:ext cx="4526164" cy="886162"/>
              <a:chOff x="6751979" y="1666120"/>
              <a:chExt cx="4526164" cy="886162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770451" y="2090617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Определение </a:t>
                </a:r>
                <a:r>
                  <a:rPr lang="ru-RU" altLang="ko-KR" sz="1200" dirty="0">
                    <a:solidFill>
                      <a:schemeClr val="bg1"/>
                    </a:solidFill>
                    <a:cs typeface="Arial" pitchFamily="34" charset="0"/>
                  </a:rPr>
                  <a:t>понятия «воспитательные </a:t>
                </a:r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задачи </a:t>
                </a:r>
                <a:r>
                  <a:rPr lang="ru-RU" altLang="ko-KR" sz="1200" dirty="0">
                    <a:solidFill>
                      <a:schemeClr val="bg1"/>
                    </a:solidFill>
                    <a:cs typeface="Arial" pitchFamily="34" charset="0"/>
                  </a:rPr>
                  <a:t>урока истории». 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ru-RU" altLang="ko-KR" sz="2700" b="1" dirty="0" smtClean="0">
                    <a:solidFill>
                      <a:schemeClr val="bg1"/>
                    </a:solidFill>
                    <a:cs typeface="Arial" pitchFamily="34" charset="0"/>
                  </a:rPr>
                  <a:t>шаг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" name="TextBox 6">
              <a:hlinkClick r:id="rId2" action="ppaction://hlinksldjump"/>
            </p:cNvPr>
            <p:cNvSpPr txBox="1"/>
            <p:nvPr/>
          </p:nvSpPr>
          <p:spPr>
            <a:xfrm>
              <a:off x="5819650" y="1666120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CB07EB-5AF0-45CD-B927-EBAF602181D2}"/>
              </a:ext>
            </a:extLst>
          </p:cNvPr>
          <p:cNvGrpSpPr/>
          <p:nvPr/>
        </p:nvGrpSpPr>
        <p:grpSpPr>
          <a:xfrm>
            <a:off x="6482616" y="2328570"/>
            <a:ext cx="5458493" cy="886162"/>
            <a:chOff x="5819650" y="1666120"/>
            <a:chExt cx="5458493" cy="88616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E64456B-5A03-4BB5-8FBA-93AABDC48ED2}"/>
                </a:ext>
              </a:extLst>
            </p:cNvPr>
            <p:cNvGrpSpPr/>
            <p:nvPr/>
          </p:nvGrpSpPr>
          <p:grpSpPr>
            <a:xfrm>
              <a:off x="6751979" y="1666120"/>
              <a:ext cx="4526164" cy="886162"/>
              <a:chOff x="6751979" y="1666120"/>
              <a:chExt cx="4526164" cy="886162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D5F3BA0-B7BB-4308-AD8E-705F5890C140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Определение </a:t>
                </a:r>
                <a:r>
                  <a:rPr lang="ru-RU" altLang="ko-KR" sz="1200" dirty="0">
                    <a:solidFill>
                      <a:schemeClr val="bg1"/>
                    </a:solidFill>
                    <a:cs typeface="Arial" pitchFamily="34" charset="0"/>
                  </a:rPr>
                  <a:t>источников реализации воспитательных </a:t>
                </a:r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задач </a:t>
                </a:r>
                <a:r>
                  <a:rPr lang="ru-RU" altLang="ko-KR" sz="1200" dirty="0">
                    <a:solidFill>
                      <a:schemeClr val="bg1"/>
                    </a:solidFill>
                    <a:cs typeface="Arial" pitchFamily="34" charset="0"/>
                  </a:rPr>
                  <a:t>урока 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7781492-1FA1-4EE9-87A1-4997D4F01DB5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ru-RU" altLang="ko-KR" sz="2700" b="1" dirty="0" smtClean="0">
                    <a:solidFill>
                      <a:schemeClr val="bg1"/>
                    </a:solidFill>
                    <a:cs typeface="Arial" pitchFamily="34" charset="0"/>
                  </a:rPr>
                  <a:t>шаг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3" name="TextBox 12">
              <a:hlinkClick r:id="rId3" action="ppaction://hlinksldjump"/>
              <a:extLst>
                <a:ext uri="{FF2B5EF4-FFF2-40B4-BE49-F238E27FC236}">
                  <a16:creationId xmlns:a16="http://schemas.microsoft.com/office/drawing/2014/main" id="{A79AEE55-A06B-4578-BBC8-B650ED0DEABC}"/>
                </a:ext>
              </a:extLst>
            </p:cNvPr>
            <p:cNvSpPr txBox="1"/>
            <p:nvPr/>
          </p:nvSpPr>
          <p:spPr>
            <a:xfrm>
              <a:off x="5819650" y="1666120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ACCAEFD-940F-43AD-B138-7AC7983A258D}"/>
              </a:ext>
            </a:extLst>
          </p:cNvPr>
          <p:cNvGrpSpPr/>
          <p:nvPr/>
        </p:nvGrpSpPr>
        <p:grpSpPr>
          <a:xfrm>
            <a:off x="6477996" y="3697090"/>
            <a:ext cx="5458493" cy="701496"/>
            <a:chOff x="5819650" y="1666120"/>
            <a:chExt cx="5458493" cy="70149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12FF121-2EA6-45C3-9077-7A4741C0A484}"/>
                </a:ext>
              </a:extLst>
            </p:cNvPr>
            <p:cNvGrpSpPr/>
            <p:nvPr/>
          </p:nvGrpSpPr>
          <p:grpSpPr>
            <a:xfrm>
              <a:off x="6751979" y="1666120"/>
              <a:ext cx="4526164" cy="701496"/>
              <a:chOff x="6751979" y="1666120"/>
              <a:chExt cx="4526164" cy="701496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F6621E-83DF-4422-86FE-0144C39F4311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Формулирование воспитательных </a:t>
                </a:r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задач</a:t>
                </a:r>
                <a:r>
                  <a:rPr lang="en-US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 </a:t>
                </a:r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урока</a:t>
                </a:r>
                <a:r>
                  <a:rPr lang="ru-RU" altLang="ko-KR" sz="1200" dirty="0">
                    <a:solidFill>
                      <a:schemeClr val="bg1"/>
                    </a:solidFill>
                    <a:cs typeface="Arial" pitchFamily="34" charset="0"/>
                  </a:rPr>
                  <a:t>. 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2876439-7B60-4359-8451-3F9EFA3D510C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ru-RU" altLang="ko-KR" sz="2700" b="1" dirty="0" smtClean="0">
                    <a:solidFill>
                      <a:schemeClr val="bg1"/>
                    </a:solidFill>
                    <a:cs typeface="Arial" pitchFamily="34" charset="0"/>
                  </a:rPr>
                  <a:t>шаг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18" name="TextBox 17">
              <a:hlinkClick r:id="rId4" action="ppaction://hlinksldjump"/>
              <a:extLst>
                <a:ext uri="{FF2B5EF4-FFF2-40B4-BE49-F238E27FC236}">
                  <a16:creationId xmlns:a16="http://schemas.microsoft.com/office/drawing/2014/main" id="{CC5A42A5-241B-4616-801A-0591A81C946B}"/>
                </a:ext>
              </a:extLst>
            </p:cNvPr>
            <p:cNvSpPr txBox="1"/>
            <p:nvPr/>
          </p:nvSpPr>
          <p:spPr>
            <a:xfrm>
              <a:off x="5819650" y="1666120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759021F-BBBC-426E-9612-9978882CAD42}"/>
              </a:ext>
            </a:extLst>
          </p:cNvPr>
          <p:cNvGrpSpPr/>
          <p:nvPr/>
        </p:nvGrpSpPr>
        <p:grpSpPr>
          <a:xfrm>
            <a:off x="6473376" y="5065609"/>
            <a:ext cx="5458493" cy="886162"/>
            <a:chOff x="5819650" y="1666120"/>
            <a:chExt cx="5458493" cy="886162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11CE21D-0B8F-4ECA-B7E7-9BBC0D6CD83F}"/>
                </a:ext>
              </a:extLst>
            </p:cNvPr>
            <p:cNvGrpSpPr/>
            <p:nvPr/>
          </p:nvGrpSpPr>
          <p:grpSpPr>
            <a:xfrm>
              <a:off x="6751979" y="1666120"/>
              <a:ext cx="4526164" cy="886162"/>
              <a:chOff x="6751979" y="1666120"/>
              <a:chExt cx="4526164" cy="88616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F6ADBC4-09AC-48FF-ACA6-BB486669BA5F}"/>
                  </a:ext>
                </a:extLst>
              </p:cNvPr>
              <p:cNvSpPr txBox="1"/>
              <p:nvPr/>
            </p:nvSpPr>
            <p:spPr>
              <a:xfrm>
                <a:off x="6770451" y="2090617"/>
                <a:ext cx="45076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Определение </a:t>
                </a:r>
                <a:r>
                  <a:rPr lang="ru-RU" altLang="ko-KR" sz="1200" dirty="0">
                    <a:solidFill>
                      <a:schemeClr val="bg1"/>
                    </a:solidFill>
                    <a:cs typeface="Arial" pitchFamily="34" charset="0"/>
                  </a:rPr>
                  <a:t>методов и приемов реализации воспитательных </a:t>
                </a:r>
                <a:r>
                  <a:rPr lang="ru-RU" altLang="ko-KR" sz="1200" dirty="0" smtClean="0">
                    <a:solidFill>
                      <a:schemeClr val="bg1"/>
                    </a:solidFill>
                    <a:cs typeface="Arial" pitchFamily="34" charset="0"/>
                  </a:rPr>
                  <a:t>задач </a:t>
                </a:r>
                <a:r>
                  <a:rPr lang="ru-RU" altLang="ko-KR" sz="1200" dirty="0">
                    <a:solidFill>
                      <a:schemeClr val="bg1"/>
                    </a:solidFill>
                    <a:cs typeface="Arial" pitchFamily="34" charset="0"/>
                  </a:rPr>
                  <a:t>урока. </a:t>
                </a:r>
                <a:endParaRPr lang="en-US" altLang="ko-KR" sz="12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9E57309-26D6-4654-9A76-C1BC37CCD6E7}"/>
                  </a:ext>
                </a:extLst>
              </p:cNvPr>
              <p:cNvSpPr txBox="1"/>
              <p:nvPr/>
            </p:nvSpPr>
            <p:spPr>
              <a:xfrm>
                <a:off x="6751979" y="1666120"/>
                <a:ext cx="4507692" cy="5078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r>
                  <a:rPr lang="ru-RU" altLang="ko-KR" sz="2700" b="1" dirty="0" smtClean="0">
                    <a:solidFill>
                      <a:schemeClr val="bg1"/>
                    </a:solidFill>
                    <a:cs typeface="Arial" pitchFamily="34" charset="0"/>
                  </a:rPr>
                  <a:t>шаг</a:t>
                </a:r>
                <a:endParaRPr lang="ko-KR" altLang="en-US" sz="2700" b="1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23" name="TextBox 22">
              <a:hlinkClick r:id="rId5" action="ppaction://hlinksldjump"/>
              <a:extLst>
                <a:ext uri="{FF2B5EF4-FFF2-40B4-BE49-F238E27FC236}">
                  <a16:creationId xmlns:a16="http://schemas.microsoft.com/office/drawing/2014/main" id="{C77F97C7-1F12-487F-9440-A1F4D9A8DCC8}"/>
                </a:ext>
              </a:extLst>
            </p:cNvPr>
            <p:cNvSpPr txBox="1"/>
            <p:nvPr/>
          </p:nvSpPr>
          <p:spPr>
            <a:xfrm>
              <a:off x="5819650" y="1666120"/>
              <a:ext cx="958096" cy="646331"/>
            </a:xfrm>
            <a:prstGeom prst="rect">
              <a:avLst/>
            </a:prstGeom>
            <a:noFill/>
          </p:spPr>
          <p:txBody>
            <a:bodyPr wrap="square" lIns="108000" rIns="108000" rtlCol="0">
              <a:spAutoFit/>
            </a:bodyPr>
            <a:lstStyle/>
            <a:p>
              <a:pPr algn="ctr"/>
              <a:r>
                <a:rPr lang="en-US" altLang="ko-KR" sz="36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ko-KR" altLang="en-US" sz="36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3384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4B0FF5B-5857-4DD2-8316-525F7AB76D4C}"/>
              </a:ext>
            </a:extLst>
          </p:cNvPr>
          <p:cNvGrpSpPr/>
          <p:nvPr/>
        </p:nvGrpSpPr>
        <p:grpSpPr>
          <a:xfrm>
            <a:off x="5207975" y="2573079"/>
            <a:ext cx="6983876" cy="1711842"/>
            <a:chOff x="5207975" y="2573079"/>
            <a:chExt cx="6983876" cy="1711842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FD24A37-A04F-4CF8-80D7-1D65CB9073FD}"/>
                </a:ext>
              </a:extLst>
            </p:cNvPr>
            <p:cNvSpPr/>
            <p:nvPr/>
          </p:nvSpPr>
          <p:spPr>
            <a:xfrm>
              <a:off x="5208124" y="2573079"/>
              <a:ext cx="6983727" cy="17118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E50E034-FB76-415F-B18C-807D285EA85C}"/>
                </a:ext>
              </a:extLst>
            </p:cNvPr>
            <p:cNvSpPr/>
            <p:nvPr/>
          </p:nvSpPr>
          <p:spPr>
            <a:xfrm>
              <a:off x="5207975" y="2573079"/>
              <a:ext cx="168406" cy="171184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8A2979-A456-4286-B8FC-8FF4C0C58EFD}"/>
              </a:ext>
            </a:extLst>
          </p:cNvPr>
          <p:cNvSpPr txBox="1"/>
          <p:nvPr/>
        </p:nvSpPr>
        <p:spPr>
          <a:xfrm>
            <a:off x="5646558" y="2849076"/>
            <a:ext cx="6344093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3600" dirty="0" smtClean="0">
                <a:solidFill>
                  <a:schemeClr val="bg1"/>
                </a:solidFill>
                <a:cs typeface="Arial" pitchFamily="34" charset="0"/>
              </a:rPr>
              <a:t>Воспитательная задача —</a:t>
            </a:r>
            <a:endParaRPr lang="ko-KR" altLang="en-US" sz="3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784B83-6120-4373-9C1F-DC8EEE6D58B3}"/>
              </a:ext>
            </a:extLst>
          </p:cNvPr>
          <p:cNvSpPr txBox="1"/>
          <p:nvPr/>
        </p:nvSpPr>
        <p:spPr>
          <a:xfrm>
            <a:off x="5535827" y="3443909"/>
            <a:ext cx="6746789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dirty="0">
                <a:solidFill>
                  <a:schemeClr val="bg1"/>
                </a:solidFill>
                <a:cs typeface="Arial" pitchFamily="34" charset="0"/>
              </a:rPr>
              <a:t>действие, выполняемое педагогом, направленное на достижение целей развития личности </a:t>
            </a:r>
            <a:r>
              <a:rPr lang="ru-RU" altLang="ko-KR" dirty="0" smtClean="0">
                <a:solidFill>
                  <a:schemeClr val="bg1"/>
                </a:solidFill>
                <a:cs typeface="Arial" pitchFamily="34" charset="0"/>
              </a:rPr>
              <a:t>человека/коллектива </a:t>
            </a:r>
            <a:endParaRPr lang="ko-KR" altLang="en-US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588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Воспитательные задачи по ФГОС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7CB4732-19F4-41D3-A198-2FB2954A36A4}"/>
              </a:ext>
            </a:extLst>
          </p:cNvPr>
          <p:cNvSpPr/>
          <p:nvPr/>
        </p:nvSpPr>
        <p:spPr>
          <a:xfrm>
            <a:off x="1881363" y="2562045"/>
            <a:ext cx="9196087" cy="87028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5F1874-7624-4C74-BBA4-96E2DD102648}"/>
              </a:ext>
            </a:extLst>
          </p:cNvPr>
          <p:cNvSpPr/>
          <p:nvPr/>
        </p:nvSpPr>
        <p:spPr>
          <a:xfrm>
            <a:off x="1881363" y="3559232"/>
            <a:ext cx="9196087" cy="87028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B450084-1643-433D-B6AB-585F3E0F97A9}"/>
              </a:ext>
            </a:extLst>
          </p:cNvPr>
          <p:cNvSpPr/>
          <p:nvPr/>
        </p:nvSpPr>
        <p:spPr>
          <a:xfrm>
            <a:off x="1244377" y="2777188"/>
            <a:ext cx="499800" cy="499800"/>
          </a:xfrm>
          <a:prstGeom prst="ellipse">
            <a:avLst/>
          </a:prstGeom>
          <a:solidFill>
            <a:schemeClr val="accent4"/>
          </a:solidFill>
          <a:ln w="825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7C2B50-12FD-448B-BC57-CF0F47869093}"/>
              </a:ext>
            </a:extLst>
          </p:cNvPr>
          <p:cNvSpPr txBox="1"/>
          <p:nvPr/>
        </p:nvSpPr>
        <p:spPr>
          <a:xfrm>
            <a:off x="1289977" y="2773174"/>
            <a:ext cx="408605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</a:rPr>
              <a:t>1</a:t>
            </a:r>
            <a:endParaRPr lang="ko-KR" altLang="en-US" sz="2700" b="1" dirty="0">
              <a:solidFill>
                <a:schemeClr val="bg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D4ECFC7-C1F9-44E1-857A-16ED0164D98E}"/>
              </a:ext>
            </a:extLst>
          </p:cNvPr>
          <p:cNvSpPr/>
          <p:nvPr/>
        </p:nvSpPr>
        <p:spPr>
          <a:xfrm>
            <a:off x="1244377" y="3764408"/>
            <a:ext cx="499800" cy="499800"/>
          </a:xfrm>
          <a:prstGeom prst="ellipse">
            <a:avLst/>
          </a:prstGeom>
          <a:solidFill>
            <a:schemeClr val="accent3"/>
          </a:solidFill>
          <a:ln w="825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5EBBF6-EE4D-4AB6-957C-5CC7B0F222B3}"/>
              </a:ext>
            </a:extLst>
          </p:cNvPr>
          <p:cNvSpPr txBox="1"/>
          <p:nvPr/>
        </p:nvSpPr>
        <p:spPr>
          <a:xfrm>
            <a:off x="1289977" y="3760394"/>
            <a:ext cx="408605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700" b="1" dirty="0">
                <a:solidFill>
                  <a:schemeClr val="bg1"/>
                </a:solidFill>
              </a:rPr>
              <a:t>2</a:t>
            </a:r>
            <a:endParaRPr lang="ko-KR" altLang="en-US" sz="2700" b="1" dirty="0">
              <a:solidFill>
                <a:schemeClr val="bg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456F21D-8ECF-4696-B333-9D2B54EC3EEA}"/>
              </a:ext>
            </a:extLst>
          </p:cNvPr>
          <p:cNvGrpSpPr/>
          <p:nvPr/>
        </p:nvGrpSpPr>
        <p:grpSpPr>
          <a:xfrm>
            <a:off x="900709" y="2406443"/>
            <a:ext cx="1188052" cy="1214673"/>
            <a:chOff x="1779602" y="1104706"/>
            <a:chExt cx="1188052" cy="1214673"/>
          </a:xfrm>
          <a:solidFill>
            <a:schemeClr val="accent4"/>
          </a:solidFill>
        </p:grpSpPr>
        <p:sp>
          <p:nvSpPr>
            <p:cNvPr id="16" name="Block Arc 15">
              <a:extLst>
                <a:ext uri="{FF2B5EF4-FFF2-40B4-BE49-F238E27FC236}">
                  <a16:creationId xmlns:a16="http://schemas.microsoft.com/office/drawing/2014/main" id="{BE5B7B23-0A85-4003-922E-8CD60D92A849}"/>
                </a:ext>
              </a:extLst>
            </p:cNvPr>
            <p:cNvSpPr/>
            <p:nvPr/>
          </p:nvSpPr>
          <p:spPr>
            <a:xfrm rot="5400000">
              <a:off x="1779602" y="1131327"/>
              <a:ext cx="1188052" cy="1188052"/>
            </a:xfrm>
            <a:prstGeom prst="blockArc">
              <a:avLst>
                <a:gd name="adj1" fmla="val 10473157"/>
                <a:gd name="adj2" fmla="val 203130"/>
                <a:gd name="adj3" fmla="val 186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D351394C-3D0E-4779-A87A-366FFB207E26}"/>
                </a:ext>
              </a:extLst>
            </p:cNvPr>
            <p:cNvSpPr/>
            <p:nvPr/>
          </p:nvSpPr>
          <p:spPr>
            <a:xfrm rot="2700000">
              <a:off x="2223425" y="1104706"/>
              <a:ext cx="261214" cy="261214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0418963-4CFA-46FD-9E26-932685D2DA4F}"/>
              </a:ext>
            </a:extLst>
          </p:cNvPr>
          <p:cNvGrpSpPr/>
          <p:nvPr/>
        </p:nvGrpSpPr>
        <p:grpSpPr>
          <a:xfrm>
            <a:off x="900709" y="3388455"/>
            <a:ext cx="1188052" cy="1214673"/>
            <a:chOff x="1779602" y="1104706"/>
            <a:chExt cx="1188052" cy="1214673"/>
          </a:xfrm>
          <a:solidFill>
            <a:schemeClr val="accent3"/>
          </a:solidFill>
        </p:grpSpPr>
        <p:sp>
          <p:nvSpPr>
            <p:cNvPr id="19" name="Block Arc 18">
              <a:extLst>
                <a:ext uri="{FF2B5EF4-FFF2-40B4-BE49-F238E27FC236}">
                  <a16:creationId xmlns:a16="http://schemas.microsoft.com/office/drawing/2014/main" id="{A98E1585-146F-4AB6-B654-51553CDB4E78}"/>
                </a:ext>
              </a:extLst>
            </p:cNvPr>
            <p:cNvSpPr/>
            <p:nvPr/>
          </p:nvSpPr>
          <p:spPr>
            <a:xfrm rot="5400000">
              <a:off x="1779602" y="1131327"/>
              <a:ext cx="1188052" cy="1188052"/>
            </a:xfrm>
            <a:prstGeom prst="blockArc">
              <a:avLst>
                <a:gd name="adj1" fmla="val 10473157"/>
                <a:gd name="adj2" fmla="val 203130"/>
                <a:gd name="adj3" fmla="val 186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20" name="Right Triangle 19">
              <a:extLst>
                <a:ext uri="{FF2B5EF4-FFF2-40B4-BE49-F238E27FC236}">
                  <a16:creationId xmlns:a16="http://schemas.microsoft.com/office/drawing/2014/main" id="{CA46B8B7-ABA4-46F8-8C15-89F84A73BAF6}"/>
                </a:ext>
              </a:extLst>
            </p:cNvPr>
            <p:cNvSpPr/>
            <p:nvPr/>
          </p:nvSpPr>
          <p:spPr>
            <a:xfrm rot="2700000">
              <a:off x="2223425" y="1104706"/>
              <a:ext cx="261214" cy="261214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55A125A-8E2B-407D-B71A-BF71459CE168}"/>
              </a:ext>
            </a:extLst>
          </p:cNvPr>
          <p:cNvSpPr txBox="1"/>
          <p:nvPr/>
        </p:nvSpPr>
        <p:spPr>
          <a:xfrm>
            <a:off x="2327603" y="2703922"/>
            <a:ext cx="68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воспитание </a:t>
            </a:r>
            <a:r>
              <a:rPr lang="ru-RU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учащихся в духе патриотизма, уважения к своему Отечеству;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91C07AC-BA01-44E9-B629-86419EBED256}"/>
              </a:ext>
            </a:extLst>
          </p:cNvPr>
          <p:cNvSpPr txBox="1"/>
          <p:nvPr/>
        </p:nvSpPr>
        <p:spPr>
          <a:xfrm>
            <a:off x="2327603" y="3760394"/>
            <a:ext cx="6618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воспитание </a:t>
            </a:r>
            <a:r>
              <a:rPr lang="ru-RU" altLang="ko-KR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гражданственности и толерантности; </a:t>
            </a:r>
          </a:p>
        </p:txBody>
      </p:sp>
    </p:spTree>
    <p:extLst>
      <p:ext uri="{BB962C8B-B14F-4D97-AF65-F5344CB8AC3E}">
        <p14:creationId xmlns:p14="http://schemas.microsoft.com/office/powerpoint/2010/main" val="38944298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4A021ED1-3608-4054-9B4C-941AC7D709E7}"/>
              </a:ext>
            </a:extLst>
          </p:cNvPr>
          <p:cNvGrpSpPr/>
          <p:nvPr/>
        </p:nvGrpSpPr>
        <p:grpSpPr>
          <a:xfrm>
            <a:off x="3942094" y="-1847"/>
            <a:ext cx="762976" cy="3863294"/>
            <a:chOff x="3942094" y="-1847"/>
            <a:chExt cx="762976" cy="3863294"/>
          </a:xfrm>
          <a:solidFill>
            <a:schemeClr val="accent2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82AF5FA-6C00-45EA-BB58-D259B0130D77}"/>
                </a:ext>
              </a:extLst>
            </p:cNvPr>
            <p:cNvSpPr/>
            <p:nvPr/>
          </p:nvSpPr>
          <p:spPr>
            <a:xfrm>
              <a:off x="4288244" y="-1847"/>
              <a:ext cx="72000" cy="26517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8D1D4B-337E-480F-9132-FBFD4028C449}"/>
                </a:ext>
              </a:extLst>
            </p:cNvPr>
            <p:cNvSpPr/>
            <p:nvPr/>
          </p:nvSpPr>
          <p:spPr>
            <a:xfrm rot="5400000" flipH="1">
              <a:off x="3694759" y="2851136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9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3 h 652173"/>
                <a:gd name="connsiteX20" fmla="*/ 421371 w 1075004"/>
                <a:gd name="connsiteY20" fmla="*/ 402653 h 652173"/>
                <a:gd name="connsiteX21" fmla="*/ 421370 w 1075004"/>
                <a:gd name="connsiteY21" fmla="*/ 417162 h 652173"/>
                <a:gd name="connsiteX22" fmla="*/ 762268 w 1075004"/>
                <a:gd name="connsiteY22" fmla="*/ 381333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1 h 652173"/>
                <a:gd name="connsiteX29" fmla="*/ 398669 w 1075004"/>
                <a:gd name="connsiteY29" fmla="*/ 402653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3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3 w 1075004"/>
                <a:gd name="connsiteY77" fmla="*/ 455012 h 652173"/>
                <a:gd name="connsiteX78" fmla="*/ 954893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9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9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6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7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4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3"/>
                  </a:cubicBezTo>
                  <a:cubicBezTo>
                    <a:pt x="438509" y="402653"/>
                    <a:pt x="429940" y="402652"/>
                    <a:pt x="421371" y="402653"/>
                  </a:cubicBezTo>
                  <a:lnTo>
                    <a:pt x="421370" y="417162"/>
                  </a:lnTo>
                  <a:lnTo>
                    <a:pt x="762268" y="381333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9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7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30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3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2"/>
                    <a:pt x="954893" y="455012"/>
                  </a:cubicBezTo>
                  <a:lnTo>
                    <a:pt x="954893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9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2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469A942-804D-4903-8F4A-8D9429512BF3}"/>
              </a:ext>
            </a:extLst>
          </p:cNvPr>
          <p:cNvGrpSpPr/>
          <p:nvPr/>
        </p:nvGrpSpPr>
        <p:grpSpPr>
          <a:xfrm>
            <a:off x="3158599" y="-1847"/>
            <a:ext cx="762976" cy="2936601"/>
            <a:chOff x="3158599" y="-1847"/>
            <a:chExt cx="762976" cy="2936601"/>
          </a:xfrm>
          <a:solidFill>
            <a:schemeClr val="accent4"/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2B04CED-E9CE-4AD0-AC88-1E335388BA2D}"/>
                </a:ext>
              </a:extLst>
            </p:cNvPr>
            <p:cNvSpPr/>
            <p:nvPr/>
          </p:nvSpPr>
          <p:spPr>
            <a:xfrm>
              <a:off x="3501625" y="-1847"/>
              <a:ext cx="72000" cy="17373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500B9C-197E-48FC-8A95-0C5F5A2064F8}"/>
                </a:ext>
              </a:extLst>
            </p:cNvPr>
            <p:cNvSpPr/>
            <p:nvPr/>
          </p:nvSpPr>
          <p:spPr>
            <a:xfrm rot="5400000" flipH="1">
              <a:off x="2911264" y="1924443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9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9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8 w 1075004"/>
                <a:gd name="connsiteY22" fmla="*/ 381332 h 652173"/>
                <a:gd name="connsiteX23" fmla="*/ 780980 w 1075004"/>
                <a:gd name="connsiteY23" fmla="*/ 396486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70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70 w 1075004"/>
                <a:gd name="connsiteY43" fmla="*/ 253854 h 652173"/>
                <a:gd name="connsiteX44" fmla="*/ 398670 w 1075004"/>
                <a:gd name="connsiteY44" fmla="*/ 226224 h 652173"/>
                <a:gd name="connsiteX45" fmla="*/ 399282 w 1075004"/>
                <a:gd name="connsiteY45" fmla="*/ 224745 h 652173"/>
                <a:gd name="connsiteX46" fmla="*/ 397876 w 1075004"/>
                <a:gd name="connsiteY46" fmla="*/ 220285 h 652173"/>
                <a:gd name="connsiteX47" fmla="*/ 416321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6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5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4 h 652173"/>
                <a:gd name="connsiteX74" fmla="*/ 954892 w 1075004"/>
                <a:gd name="connsiteY74" fmla="*/ 197162 h 652173"/>
                <a:gd name="connsiteX75" fmla="*/ 925591 w 1075004"/>
                <a:gd name="connsiteY75" fmla="*/ 226464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4 w 1075004"/>
                <a:gd name="connsiteY81" fmla="*/ 249904 h 652173"/>
                <a:gd name="connsiteX82" fmla="*/ 1045703 w 1075004"/>
                <a:gd name="connsiteY82" fmla="*/ 220603 h 652173"/>
                <a:gd name="connsiteX83" fmla="*/ 1016402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4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9" y="287905"/>
                  </a:cubicBezTo>
                  <a:cubicBezTo>
                    <a:pt x="438509" y="287905"/>
                    <a:pt x="429940" y="287905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9" y="345278"/>
                  </a:cubicBezTo>
                  <a:cubicBezTo>
                    <a:pt x="438510" y="345278"/>
                    <a:pt x="429940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8" y="381332"/>
                  </a:lnTo>
                  <a:cubicBezTo>
                    <a:pt x="771619" y="380350"/>
                    <a:pt x="779997" y="387134"/>
                    <a:pt x="780980" y="396486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9" y="368601"/>
                    <a:pt x="372962" y="368601"/>
                  </a:cubicBezTo>
                  <a:lnTo>
                    <a:pt x="398669" y="368601"/>
                  </a:lnTo>
                  <a:lnTo>
                    <a:pt x="398670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70" y="253854"/>
                  </a:lnTo>
                  <a:lnTo>
                    <a:pt x="398670" y="226224"/>
                  </a:lnTo>
                  <a:cubicBezTo>
                    <a:pt x="398670" y="225699"/>
                    <a:pt x="398705" y="225182"/>
                    <a:pt x="399282" y="224745"/>
                  </a:cubicBezTo>
                  <a:lnTo>
                    <a:pt x="397876" y="220285"/>
                  </a:lnTo>
                  <a:cubicBezTo>
                    <a:pt x="398695" y="210917"/>
                    <a:pt x="406953" y="203988"/>
                    <a:pt x="416321" y="204807"/>
                  </a:cubicBezTo>
                  <a:lnTo>
                    <a:pt x="766843" y="235474"/>
                  </a:lnTo>
                  <a:cubicBezTo>
                    <a:pt x="776210" y="236294"/>
                    <a:pt x="783140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6" y="173722"/>
                  </a:cubicBezTo>
                  <a:lnTo>
                    <a:pt x="634876" y="173722"/>
                  </a:lnTo>
                  <a:cubicBezTo>
                    <a:pt x="608806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5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900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4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4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4" y="249904"/>
                  </a:lnTo>
                  <a:cubicBezTo>
                    <a:pt x="1075004" y="233721"/>
                    <a:pt x="1061885" y="220603"/>
                    <a:pt x="1045703" y="220603"/>
                  </a:cubicBezTo>
                  <a:cubicBezTo>
                    <a:pt x="1029520" y="220603"/>
                    <a:pt x="1016402" y="233721"/>
                    <a:pt x="1016402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D1DD00C-F719-4E36-8400-D48848310B64}"/>
              </a:ext>
            </a:extLst>
          </p:cNvPr>
          <p:cNvGrpSpPr/>
          <p:nvPr/>
        </p:nvGrpSpPr>
        <p:grpSpPr>
          <a:xfrm>
            <a:off x="2015424" y="-1847"/>
            <a:ext cx="1437328" cy="5489412"/>
            <a:chOff x="2015424" y="-1847"/>
            <a:chExt cx="1437328" cy="548941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03BF2F0-D709-4C92-878E-6F1024DCB8F1}"/>
                </a:ext>
              </a:extLst>
            </p:cNvPr>
            <p:cNvSpPr/>
            <p:nvPr/>
          </p:nvSpPr>
          <p:spPr>
            <a:xfrm>
              <a:off x="2701620" y="-1847"/>
              <a:ext cx="72000" cy="402336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51">
              <a:extLst>
                <a:ext uri="{FF2B5EF4-FFF2-40B4-BE49-F238E27FC236}">
                  <a16:creationId xmlns:a16="http://schemas.microsoft.com/office/drawing/2014/main" id="{0A65E5E0-B696-4840-BE42-1CBEA55E6D07}"/>
                </a:ext>
              </a:extLst>
            </p:cNvPr>
            <p:cNvSpPr/>
            <p:nvPr/>
          </p:nvSpPr>
          <p:spPr>
            <a:xfrm rot="5400000" flipH="1">
              <a:off x="1970982" y="4005795"/>
              <a:ext cx="1526212" cy="1437328"/>
            </a:xfrm>
            <a:custGeom>
              <a:avLst/>
              <a:gdLst/>
              <a:ahLst/>
              <a:cxnLst/>
              <a:rect l="l" t="t" r="r" b="b"/>
              <a:pathLst>
                <a:path w="2928608" h="2758049">
                  <a:moveTo>
                    <a:pt x="2797052" y="1199936"/>
                  </a:moveTo>
                  <a:lnTo>
                    <a:pt x="2797052" y="1541978"/>
                  </a:lnTo>
                  <a:cubicBezTo>
                    <a:pt x="2797052" y="1578306"/>
                    <a:pt x="2826502" y="1607756"/>
                    <a:pt x="2862830" y="1607756"/>
                  </a:cubicBezTo>
                  <a:lnTo>
                    <a:pt x="2862830" y="1607755"/>
                  </a:lnTo>
                  <a:cubicBezTo>
                    <a:pt x="2899158" y="1607755"/>
                    <a:pt x="2928608" y="1578305"/>
                    <a:pt x="2928608" y="1541977"/>
                  </a:cubicBezTo>
                  <a:lnTo>
                    <a:pt x="2928607" y="1199936"/>
                  </a:lnTo>
                  <a:cubicBezTo>
                    <a:pt x="2928607" y="1163608"/>
                    <a:pt x="2899158" y="1134159"/>
                    <a:pt x="2862830" y="1134158"/>
                  </a:cubicBezTo>
                  <a:cubicBezTo>
                    <a:pt x="2826502" y="1134159"/>
                    <a:pt x="2797052" y="1163608"/>
                    <a:pt x="2797052" y="1199936"/>
                  </a:cubicBezTo>
                  <a:close/>
                  <a:moveTo>
                    <a:pt x="2593193" y="1147315"/>
                  </a:moveTo>
                  <a:lnTo>
                    <a:pt x="2593193" y="1594601"/>
                  </a:lnTo>
                  <a:cubicBezTo>
                    <a:pt x="2593193" y="1630929"/>
                    <a:pt x="2622643" y="1660379"/>
                    <a:pt x="2658971" y="1660379"/>
                  </a:cubicBezTo>
                  <a:lnTo>
                    <a:pt x="2658971" y="1660378"/>
                  </a:lnTo>
                  <a:cubicBezTo>
                    <a:pt x="2695299" y="1660378"/>
                    <a:pt x="2724749" y="1630928"/>
                    <a:pt x="2724749" y="1594600"/>
                  </a:cubicBezTo>
                  <a:lnTo>
                    <a:pt x="2724748" y="1147315"/>
                  </a:lnTo>
                  <a:cubicBezTo>
                    <a:pt x="2724748" y="1110987"/>
                    <a:pt x="2695299" y="1081538"/>
                    <a:pt x="2658971" y="1081537"/>
                  </a:cubicBezTo>
                  <a:cubicBezTo>
                    <a:pt x="2622643" y="1081538"/>
                    <a:pt x="2593193" y="1110987"/>
                    <a:pt x="2593193" y="1147315"/>
                  </a:cubicBezTo>
                  <a:close/>
                  <a:moveTo>
                    <a:pt x="2389334" y="1121004"/>
                  </a:moveTo>
                  <a:lnTo>
                    <a:pt x="2389334" y="1620912"/>
                  </a:lnTo>
                  <a:cubicBezTo>
                    <a:pt x="2389334" y="1657240"/>
                    <a:pt x="2418784" y="1686690"/>
                    <a:pt x="2455112" y="1686690"/>
                  </a:cubicBezTo>
                  <a:lnTo>
                    <a:pt x="2455112" y="1686689"/>
                  </a:lnTo>
                  <a:cubicBezTo>
                    <a:pt x="2491440" y="1686689"/>
                    <a:pt x="2520890" y="1657239"/>
                    <a:pt x="2520890" y="1620911"/>
                  </a:cubicBezTo>
                  <a:lnTo>
                    <a:pt x="2520889" y="1121004"/>
                  </a:lnTo>
                  <a:cubicBezTo>
                    <a:pt x="2520889" y="1084676"/>
                    <a:pt x="2491440" y="1055227"/>
                    <a:pt x="2455112" y="1055226"/>
                  </a:cubicBezTo>
                  <a:cubicBezTo>
                    <a:pt x="2418784" y="1055227"/>
                    <a:pt x="2389334" y="1084676"/>
                    <a:pt x="2389334" y="1121004"/>
                  </a:cubicBezTo>
                  <a:close/>
                  <a:moveTo>
                    <a:pt x="1314382" y="1247024"/>
                  </a:moveTo>
                  <a:cubicBezTo>
                    <a:pt x="1314381" y="1225915"/>
                    <a:pt x="1331494" y="1208803"/>
                    <a:pt x="1352603" y="1208803"/>
                  </a:cubicBezTo>
                  <a:lnTo>
                    <a:pt x="1410313" y="1208803"/>
                  </a:lnTo>
                  <a:lnTo>
                    <a:pt x="1410313" y="1146778"/>
                  </a:lnTo>
                  <a:cubicBezTo>
                    <a:pt x="1410313" y="1145599"/>
                    <a:pt x="1410393" y="1144438"/>
                    <a:pt x="1411688" y="1143457"/>
                  </a:cubicBezTo>
                  <a:lnTo>
                    <a:pt x="1408531" y="1133444"/>
                  </a:lnTo>
                  <a:cubicBezTo>
                    <a:pt x="1410371" y="1112415"/>
                    <a:pt x="1428909" y="1096860"/>
                    <a:pt x="1449938" y="1098699"/>
                  </a:cubicBezTo>
                  <a:lnTo>
                    <a:pt x="2236821" y="1167543"/>
                  </a:lnTo>
                  <a:cubicBezTo>
                    <a:pt x="2257849" y="1169383"/>
                    <a:pt x="2273405" y="1187920"/>
                    <a:pt x="2271565" y="1208950"/>
                  </a:cubicBezTo>
                  <a:cubicBezTo>
                    <a:pt x="2269725" y="1229978"/>
                    <a:pt x="2251187" y="1245533"/>
                    <a:pt x="2230159" y="1243693"/>
                  </a:cubicBezTo>
                  <a:cubicBezTo>
                    <a:pt x="1973864" y="1221271"/>
                    <a:pt x="1717570" y="1198849"/>
                    <a:pt x="1461275" y="1176426"/>
                  </a:cubicBezTo>
                  <a:lnTo>
                    <a:pt x="1461274" y="1208803"/>
                  </a:lnTo>
                  <a:lnTo>
                    <a:pt x="1518985" y="1208803"/>
                  </a:lnTo>
                  <a:cubicBezTo>
                    <a:pt x="1540095" y="1208802"/>
                    <a:pt x="1557205" y="1225915"/>
                    <a:pt x="1557206" y="1247025"/>
                  </a:cubicBezTo>
                  <a:lnTo>
                    <a:pt x="1557207" y="1247023"/>
                  </a:lnTo>
                  <a:cubicBezTo>
                    <a:pt x="1557207" y="1268132"/>
                    <a:pt x="1540095" y="1285244"/>
                    <a:pt x="1518986" y="1285244"/>
                  </a:cubicBezTo>
                  <a:cubicBezTo>
                    <a:pt x="1499749" y="1285244"/>
                    <a:pt x="1480511" y="1285243"/>
                    <a:pt x="1461275" y="1285244"/>
                  </a:cubicBezTo>
                  <a:lnTo>
                    <a:pt x="1461275" y="1337600"/>
                  </a:lnTo>
                  <a:lnTo>
                    <a:pt x="1518985" y="1337600"/>
                  </a:lnTo>
                  <a:cubicBezTo>
                    <a:pt x="1540095" y="1337600"/>
                    <a:pt x="1557206" y="1354713"/>
                    <a:pt x="1557206" y="1375821"/>
                  </a:cubicBezTo>
                  <a:lnTo>
                    <a:pt x="1557207" y="1375820"/>
                  </a:lnTo>
                  <a:cubicBezTo>
                    <a:pt x="1557206" y="1396928"/>
                    <a:pt x="1540095" y="1414041"/>
                    <a:pt x="1518986" y="1414041"/>
                  </a:cubicBezTo>
                  <a:cubicBezTo>
                    <a:pt x="1499750" y="1414041"/>
                    <a:pt x="1480511" y="1414041"/>
                    <a:pt x="1461275" y="1414042"/>
                  </a:cubicBezTo>
                  <a:lnTo>
                    <a:pt x="1461275" y="1466398"/>
                  </a:lnTo>
                  <a:lnTo>
                    <a:pt x="1518985" y="1466398"/>
                  </a:lnTo>
                  <a:cubicBezTo>
                    <a:pt x="1540095" y="1466398"/>
                    <a:pt x="1557206" y="1483509"/>
                    <a:pt x="1557206" y="1504618"/>
                  </a:cubicBezTo>
                  <a:lnTo>
                    <a:pt x="1557207" y="1504619"/>
                  </a:lnTo>
                  <a:cubicBezTo>
                    <a:pt x="1557207" y="1525727"/>
                    <a:pt x="1540094" y="1542838"/>
                    <a:pt x="1518986" y="1542839"/>
                  </a:cubicBezTo>
                  <a:cubicBezTo>
                    <a:pt x="1499749" y="1542839"/>
                    <a:pt x="1480511" y="1542838"/>
                    <a:pt x="1461275" y="1542839"/>
                  </a:cubicBezTo>
                  <a:lnTo>
                    <a:pt x="1461274" y="1575412"/>
                  </a:lnTo>
                  <a:lnTo>
                    <a:pt x="2226550" y="1494978"/>
                  </a:lnTo>
                  <a:cubicBezTo>
                    <a:pt x="2247542" y="1492772"/>
                    <a:pt x="2266350" y="1508001"/>
                    <a:pt x="2268556" y="1528995"/>
                  </a:cubicBezTo>
                  <a:cubicBezTo>
                    <a:pt x="2270763" y="1549988"/>
                    <a:pt x="2255534" y="1568794"/>
                    <a:pt x="2234542" y="1571000"/>
                  </a:cubicBezTo>
                  <a:cubicBezTo>
                    <a:pt x="1972686" y="1598522"/>
                    <a:pt x="1710833" y="1626046"/>
                    <a:pt x="1448978" y="1653567"/>
                  </a:cubicBezTo>
                  <a:cubicBezTo>
                    <a:pt x="1427984" y="1655774"/>
                    <a:pt x="1409178" y="1640544"/>
                    <a:pt x="1406971" y="1619551"/>
                  </a:cubicBezTo>
                  <a:cubicBezTo>
                    <a:pt x="1406474" y="1614827"/>
                    <a:pt x="1406862" y="1610214"/>
                    <a:pt x="1410805" y="1606610"/>
                  </a:cubicBezTo>
                  <a:lnTo>
                    <a:pt x="1410312" y="1605422"/>
                  </a:lnTo>
                  <a:lnTo>
                    <a:pt x="1410312" y="1542839"/>
                  </a:lnTo>
                  <a:lnTo>
                    <a:pt x="1352603" y="1542841"/>
                  </a:lnTo>
                  <a:cubicBezTo>
                    <a:pt x="1331494" y="1542841"/>
                    <a:pt x="1314382" y="1525729"/>
                    <a:pt x="1314382" y="1504619"/>
                  </a:cubicBezTo>
                  <a:cubicBezTo>
                    <a:pt x="1314382" y="1483510"/>
                    <a:pt x="1331493" y="1466397"/>
                    <a:pt x="1352603" y="1466398"/>
                  </a:cubicBezTo>
                  <a:lnTo>
                    <a:pt x="1410312" y="1466398"/>
                  </a:lnTo>
                  <a:lnTo>
                    <a:pt x="1410313" y="1414042"/>
                  </a:lnTo>
                  <a:lnTo>
                    <a:pt x="1352603" y="1414042"/>
                  </a:lnTo>
                  <a:cubicBezTo>
                    <a:pt x="1331494" y="1414041"/>
                    <a:pt x="1314383" y="1396930"/>
                    <a:pt x="1314382" y="1375820"/>
                  </a:cubicBezTo>
                  <a:cubicBezTo>
                    <a:pt x="1314383" y="1354713"/>
                    <a:pt x="1331494" y="1337600"/>
                    <a:pt x="1352603" y="1337601"/>
                  </a:cubicBezTo>
                  <a:lnTo>
                    <a:pt x="1410312" y="1337600"/>
                  </a:lnTo>
                  <a:lnTo>
                    <a:pt x="1410312" y="1285244"/>
                  </a:lnTo>
                  <a:lnTo>
                    <a:pt x="1352603" y="1285244"/>
                  </a:lnTo>
                  <a:cubicBezTo>
                    <a:pt x="1331494" y="1285244"/>
                    <a:pt x="1314381" y="1268133"/>
                    <a:pt x="1314382" y="1247024"/>
                  </a:cubicBezTo>
                  <a:close/>
                  <a:moveTo>
                    <a:pt x="1171967" y="72000"/>
                  </a:moveTo>
                  <a:lnTo>
                    <a:pt x="1171967" y="288000"/>
                  </a:lnTo>
                  <a:cubicBezTo>
                    <a:pt x="1171967" y="327765"/>
                    <a:pt x="1204202" y="360000"/>
                    <a:pt x="1243967" y="360000"/>
                  </a:cubicBezTo>
                  <a:cubicBezTo>
                    <a:pt x="1283732" y="360000"/>
                    <a:pt x="1315967" y="327765"/>
                    <a:pt x="1315967" y="288000"/>
                  </a:cubicBezTo>
                  <a:lnTo>
                    <a:pt x="1315967" y="72000"/>
                  </a:lnTo>
                  <a:cubicBezTo>
                    <a:pt x="1315967" y="32235"/>
                    <a:pt x="1283732" y="0"/>
                    <a:pt x="1243967" y="0"/>
                  </a:cubicBezTo>
                  <a:cubicBezTo>
                    <a:pt x="1204202" y="0"/>
                    <a:pt x="1171967" y="32235"/>
                    <a:pt x="1171967" y="72000"/>
                  </a:cubicBezTo>
                  <a:close/>
                  <a:moveTo>
                    <a:pt x="1171966" y="2470049"/>
                  </a:moveTo>
                  <a:lnTo>
                    <a:pt x="1171966" y="2686049"/>
                  </a:lnTo>
                  <a:cubicBezTo>
                    <a:pt x="1171966" y="2725814"/>
                    <a:pt x="1204201" y="2758049"/>
                    <a:pt x="1243966" y="2758049"/>
                  </a:cubicBezTo>
                  <a:cubicBezTo>
                    <a:pt x="1283731" y="2758049"/>
                    <a:pt x="1315966" y="2725814"/>
                    <a:pt x="1315966" y="2686049"/>
                  </a:cubicBezTo>
                  <a:lnTo>
                    <a:pt x="1315966" y="2470049"/>
                  </a:lnTo>
                  <a:cubicBezTo>
                    <a:pt x="1315966" y="2430284"/>
                    <a:pt x="1283731" y="2398049"/>
                    <a:pt x="1243966" y="2398049"/>
                  </a:cubicBezTo>
                  <a:cubicBezTo>
                    <a:pt x="1204201" y="2398049"/>
                    <a:pt x="1171966" y="2430284"/>
                    <a:pt x="1171966" y="2470049"/>
                  </a:cubicBezTo>
                  <a:close/>
                  <a:moveTo>
                    <a:pt x="515345" y="1370958"/>
                  </a:moveTo>
                  <a:cubicBezTo>
                    <a:pt x="515344" y="1558300"/>
                    <a:pt x="586814" y="1745642"/>
                    <a:pt x="729750" y="1888579"/>
                  </a:cubicBezTo>
                  <a:cubicBezTo>
                    <a:pt x="1015625" y="2174454"/>
                    <a:pt x="1479119" y="2174454"/>
                    <a:pt x="1764994" y="1888580"/>
                  </a:cubicBezTo>
                  <a:lnTo>
                    <a:pt x="1940572" y="1713001"/>
                  </a:lnTo>
                  <a:lnTo>
                    <a:pt x="2136413" y="1713002"/>
                  </a:lnTo>
                  <a:cubicBezTo>
                    <a:pt x="2215124" y="1713001"/>
                    <a:pt x="2278929" y="1649195"/>
                    <a:pt x="2278929" y="1570486"/>
                  </a:cubicBezTo>
                  <a:lnTo>
                    <a:pt x="2278929" y="1374645"/>
                  </a:lnTo>
                  <a:lnTo>
                    <a:pt x="2282614" y="1370959"/>
                  </a:lnTo>
                  <a:lnTo>
                    <a:pt x="2278929" y="1367272"/>
                  </a:lnTo>
                  <a:lnTo>
                    <a:pt x="2278929" y="1171432"/>
                  </a:lnTo>
                  <a:cubicBezTo>
                    <a:pt x="2278929" y="1092722"/>
                    <a:pt x="2215123" y="1028916"/>
                    <a:pt x="2136413" y="1028916"/>
                  </a:cubicBezTo>
                  <a:lnTo>
                    <a:pt x="1940571" y="1028916"/>
                  </a:lnTo>
                  <a:cubicBezTo>
                    <a:pt x="1882045" y="970390"/>
                    <a:pt x="1823519" y="911862"/>
                    <a:pt x="1764993" y="853336"/>
                  </a:cubicBezTo>
                  <a:cubicBezTo>
                    <a:pt x="1479118" y="567461"/>
                    <a:pt x="1015625" y="567462"/>
                    <a:pt x="729750" y="853336"/>
                  </a:cubicBezTo>
                  <a:cubicBezTo>
                    <a:pt x="586813" y="996273"/>
                    <a:pt x="515344" y="1183616"/>
                    <a:pt x="515345" y="1370958"/>
                  </a:cubicBezTo>
                  <a:close/>
                  <a:moveTo>
                    <a:pt x="388776" y="2386770"/>
                  </a:moveTo>
                  <a:cubicBezTo>
                    <a:pt x="388776" y="2405196"/>
                    <a:pt x="395805" y="2423622"/>
                    <a:pt x="409865" y="2437681"/>
                  </a:cubicBezTo>
                  <a:cubicBezTo>
                    <a:pt x="437983" y="2465800"/>
                    <a:pt x="483570" y="2465800"/>
                    <a:pt x="511688" y="2437681"/>
                  </a:cubicBezTo>
                  <a:lnTo>
                    <a:pt x="664423" y="2284946"/>
                  </a:lnTo>
                  <a:cubicBezTo>
                    <a:pt x="692541" y="2256828"/>
                    <a:pt x="692541" y="2211241"/>
                    <a:pt x="664423" y="2183123"/>
                  </a:cubicBezTo>
                  <a:cubicBezTo>
                    <a:pt x="636305" y="2155005"/>
                    <a:pt x="590718" y="2155005"/>
                    <a:pt x="562599" y="2183123"/>
                  </a:cubicBezTo>
                  <a:lnTo>
                    <a:pt x="409865" y="2335858"/>
                  </a:lnTo>
                  <a:cubicBezTo>
                    <a:pt x="395805" y="2349917"/>
                    <a:pt x="388776" y="2368343"/>
                    <a:pt x="388776" y="2386770"/>
                  </a:cubicBezTo>
                  <a:close/>
                  <a:moveTo>
                    <a:pt x="388776" y="365689"/>
                  </a:moveTo>
                  <a:cubicBezTo>
                    <a:pt x="388776" y="384115"/>
                    <a:pt x="395805" y="402541"/>
                    <a:pt x="409865" y="416600"/>
                  </a:cubicBezTo>
                  <a:lnTo>
                    <a:pt x="562599" y="569335"/>
                  </a:lnTo>
                  <a:cubicBezTo>
                    <a:pt x="590718" y="597454"/>
                    <a:pt x="636305" y="597454"/>
                    <a:pt x="664423" y="569335"/>
                  </a:cubicBezTo>
                  <a:cubicBezTo>
                    <a:pt x="692541" y="541217"/>
                    <a:pt x="692541" y="495630"/>
                    <a:pt x="664423" y="467512"/>
                  </a:cubicBezTo>
                  <a:lnTo>
                    <a:pt x="511688" y="314777"/>
                  </a:lnTo>
                  <a:cubicBezTo>
                    <a:pt x="483570" y="286659"/>
                    <a:pt x="437983" y="286659"/>
                    <a:pt x="409865" y="314777"/>
                  </a:cubicBezTo>
                  <a:cubicBezTo>
                    <a:pt x="395805" y="328836"/>
                    <a:pt x="388776" y="347262"/>
                    <a:pt x="388776" y="365689"/>
                  </a:cubicBezTo>
                  <a:close/>
                  <a:moveTo>
                    <a:pt x="0" y="1379024"/>
                  </a:moveTo>
                  <a:cubicBezTo>
                    <a:pt x="0" y="1418789"/>
                    <a:pt x="32235" y="1451024"/>
                    <a:pt x="72000" y="1451024"/>
                  </a:cubicBezTo>
                  <a:lnTo>
                    <a:pt x="288000" y="1451024"/>
                  </a:lnTo>
                  <a:cubicBezTo>
                    <a:pt x="327765" y="1451024"/>
                    <a:pt x="360000" y="1418789"/>
                    <a:pt x="360000" y="1379024"/>
                  </a:cubicBezTo>
                  <a:cubicBezTo>
                    <a:pt x="360000" y="1339259"/>
                    <a:pt x="327765" y="1307024"/>
                    <a:pt x="288000" y="1307024"/>
                  </a:cubicBezTo>
                  <a:lnTo>
                    <a:pt x="72000" y="1307024"/>
                  </a:lnTo>
                  <a:cubicBezTo>
                    <a:pt x="32235" y="1307024"/>
                    <a:pt x="0" y="1339259"/>
                    <a:pt x="0" y="13790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2D9A825-26F7-4AC0-AA66-A642F08B3FCC}"/>
              </a:ext>
            </a:extLst>
          </p:cNvPr>
          <p:cNvGrpSpPr/>
          <p:nvPr/>
        </p:nvGrpSpPr>
        <p:grpSpPr>
          <a:xfrm>
            <a:off x="808111" y="-1847"/>
            <a:ext cx="762978" cy="3628896"/>
            <a:chOff x="808111" y="-1847"/>
            <a:chExt cx="762978" cy="3628896"/>
          </a:xfrm>
          <a:solidFill>
            <a:schemeClr val="accent2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7987A3D-8DA5-4431-823F-480685C7A5DC}"/>
                </a:ext>
              </a:extLst>
            </p:cNvPr>
            <p:cNvSpPr/>
            <p:nvPr/>
          </p:nvSpPr>
          <p:spPr>
            <a:xfrm>
              <a:off x="1152817" y="-1847"/>
              <a:ext cx="72000" cy="23774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94029-08EA-46F5-9EA4-70C4B6B01CF4}"/>
                </a:ext>
              </a:extLst>
            </p:cNvPr>
            <p:cNvSpPr/>
            <p:nvPr/>
          </p:nvSpPr>
          <p:spPr>
            <a:xfrm rot="5400000" flipH="1">
              <a:off x="560777" y="2616737"/>
              <a:ext cx="1257646" cy="762978"/>
            </a:xfrm>
            <a:custGeom>
              <a:avLst/>
              <a:gdLst>
                <a:gd name="connsiteX0" fmla="*/ 782320 w 1075004"/>
                <a:gd name="connsiteY0" fmla="*/ 253920 h 652174"/>
                <a:gd name="connsiteX1" fmla="*/ 763875 w 1075004"/>
                <a:gd name="connsiteY1" fmla="*/ 269397 h 652174"/>
                <a:gd name="connsiteX2" fmla="*/ 421371 w 1075004"/>
                <a:gd name="connsiteY2" fmla="*/ 239432 h 652174"/>
                <a:gd name="connsiteX3" fmla="*/ 421370 w 1075004"/>
                <a:gd name="connsiteY3" fmla="*/ 253855 h 652174"/>
                <a:gd name="connsiteX4" fmla="*/ 447078 w 1075004"/>
                <a:gd name="connsiteY4" fmla="*/ 253855 h 652174"/>
                <a:gd name="connsiteX5" fmla="*/ 464104 w 1075004"/>
                <a:gd name="connsiteY5" fmla="*/ 270881 h 652174"/>
                <a:gd name="connsiteX6" fmla="*/ 464104 w 1075004"/>
                <a:gd name="connsiteY6" fmla="*/ 270880 h 652174"/>
                <a:gd name="connsiteX7" fmla="*/ 447079 w 1075004"/>
                <a:gd name="connsiteY7" fmla="*/ 287906 h 652174"/>
                <a:gd name="connsiteX8" fmla="*/ 421371 w 1075004"/>
                <a:gd name="connsiteY8" fmla="*/ 287906 h 652174"/>
                <a:gd name="connsiteX9" fmla="*/ 421371 w 1075004"/>
                <a:gd name="connsiteY9" fmla="*/ 311228 h 652174"/>
                <a:gd name="connsiteX10" fmla="*/ 447078 w 1075004"/>
                <a:gd name="connsiteY10" fmla="*/ 311228 h 652174"/>
                <a:gd name="connsiteX11" fmla="*/ 464104 w 1075004"/>
                <a:gd name="connsiteY11" fmla="*/ 328254 h 652174"/>
                <a:gd name="connsiteX12" fmla="*/ 464104 w 1075004"/>
                <a:gd name="connsiteY12" fmla="*/ 328254 h 652174"/>
                <a:gd name="connsiteX13" fmla="*/ 447079 w 1075004"/>
                <a:gd name="connsiteY13" fmla="*/ 345279 h 652174"/>
                <a:gd name="connsiteX14" fmla="*/ 421371 w 1075004"/>
                <a:gd name="connsiteY14" fmla="*/ 345280 h 652174"/>
                <a:gd name="connsiteX15" fmla="*/ 421371 w 1075004"/>
                <a:gd name="connsiteY15" fmla="*/ 368602 h 652174"/>
                <a:gd name="connsiteX16" fmla="*/ 447078 w 1075004"/>
                <a:gd name="connsiteY16" fmla="*/ 368602 h 652174"/>
                <a:gd name="connsiteX17" fmla="*/ 464104 w 1075004"/>
                <a:gd name="connsiteY17" fmla="*/ 385628 h 652174"/>
                <a:gd name="connsiteX18" fmla="*/ 464104 w 1075004"/>
                <a:gd name="connsiteY18" fmla="*/ 385628 h 652174"/>
                <a:gd name="connsiteX19" fmla="*/ 447079 w 1075004"/>
                <a:gd name="connsiteY19" fmla="*/ 402653 h 652174"/>
                <a:gd name="connsiteX20" fmla="*/ 421371 w 1075004"/>
                <a:gd name="connsiteY20" fmla="*/ 402653 h 652174"/>
                <a:gd name="connsiteX21" fmla="*/ 421370 w 1075004"/>
                <a:gd name="connsiteY21" fmla="*/ 417163 h 652174"/>
                <a:gd name="connsiteX22" fmla="*/ 762268 w 1075004"/>
                <a:gd name="connsiteY22" fmla="*/ 381333 h 652174"/>
                <a:gd name="connsiteX23" fmla="*/ 780980 w 1075004"/>
                <a:gd name="connsiteY23" fmla="*/ 396486 h 652174"/>
                <a:gd name="connsiteX24" fmla="*/ 765828 w 1075004"/>
                <a:gd name="connsiteY24" fmla="*/ 415198 h 652174"/>
                <a:gd name="connsiteX25" fmla="*/ 415893 w 1075004"/>
                <a:gd name="connsiteY25" fmla="*/ 451978 h 652174"/>
                <a:gd name="connsiteX26" fmla="*/ 397181 w 1075004"/>
                <a:gd name="connsiteY26" fmla="*/ 436825 h 652174"/>
                <a:gd name="connsiteX27" fmla="*/ 398889 w 1075004"/>
                <a:gd name="connsiteY27" fmla="*/ 431061 h 652174"/>
                <a:gd name="connsiteX28" fmla="*/ 398669 w 1075004"/>
                <a:gd name="connsiteY28" fmla="*/ 430531 h 652174"/>
                <a:gd name="connsiteX29" fmla="*/ 398669 w 1075004"/>
                <a:gd name="connsiteY29" fmla="*/ 402653 h 652174"/>
                <a:gd name="connsiteX30" fmla="*/ 372962 w 1075004"/>
                <a:gd name="connsiteY30" fmla="*/ 402654 h 652174"/>
                <a:gd name="connsiteX31" fmla="*/ 355936 w 1075004"/>
                <a:gd name="connsiteY31" fmla="*/ 385628 h 652174"/>
                <a:gd name="connsiteX32" fmla="*/ 372962 w 1075004"/>
                <a:gd name="connsiteY32" fmla="*/ 368602 h 652174"/>
                <a:gd name="connsiteX33" fmla="*/ 398669 w 1075004"/>
                <a:gd name="connsiteY33" fmla="*/ 368602 h 652174"/>
                <a:gd name="connsiteX34" fmla="*/ 398670 w 1075004"/>
                <a:gd name="connsiteY34" fmla="*/ 345280 h 652174"/>
                <a:gd name="connsiteX35" fmla="*/ 372962 w 1075004"/>
                <a:gd name="connsiteY35" fmla="*/ 345280 h 652174"/>
                <a:gd name="connsiteX36" fmla="*/ 355936 w 1075004"/>
                <a:gd name="connsiteY36" fmla="*/ 328254 h 652174"/>
                <a:gd name="connsiteX37" fmla="*/ 372962 w 1075004"/>
                <a:gd name="connsiteY37" fmla="*/ 311229 h 652174"/>
                <a:gd name="connsiteX38" fmla="*/ 398669 w 1075004"/>
                <a:gd name="connsiteY38" fmla="*/ 311228 h 652174"/>
                <a:gd name="connsiteX39" fmla="*/ 398669 w 1075004"/>
                <a:gd name="connsiteY39" fmla="*/ 287906 h 652174"/>
                <a:gd name="connsiteX40" fmla="*/ 372962 w 1075004"/>
                <a:gd name="connsiteY40" fmla="*/ 287906 h 652174"/>
                <a:gd name="connsiteX41" fmla="*/ 355936 w 1075004"/>
                <a:gd name="connsiteY41" fmla="*/ 270881 h 652174"/>
                <a:gd name="connsiteX42" fmla="*/ 372962 w 1075004"/>
                <a:gd name="connsiteY42" fmla="*/ 253855 h 652174"/>
                <a:gd name="connsiteX43" fmla="*/ 398670 w 1075004"/>
                <a:gd name="connsiteY43" fmla="*/ 253855 h 652174"/>
                <a:gd name="connsiteX44" fmla="*/ 398670 w 1075004"/>
                <a:gd name="connsiteY44" fmla="*/ 226225 h 652174"/>
                <a:gd name="connsiteX45" fmla="*/ 399282 w 1075004"/>
                <a:gd name="connsiteY45" fmla="*/ 224746 h 652174"/>
                <a:gd name="connsiteX46" fmla="*/ 397876 w 1075004"/>
                <a:gd name="connsiteY46" fmla="*/ 220286 h 652174"/>
                <a:gd name="connsiteX47" fmla="*/ 416321 w 1075004"/>
                <a:gd name="connsiteY47" fmla="*/ 204808 h 652174"/>
                <a:gd name="connsiteX48" fmla="*/ 766843 w 1075004"/>
                <a:gd name="connsiteY48" fmla="*/ 235475 h 652174"/>
                <a:gd name="connsiteX49" fmla="*/ 782320 w 1075004"/>
                <a:gd name="connsiteY49" fmla="*/ 253920 h 652174"/>
                <a:gd name="connsiteX50" fmla="*/ 787242 w 1075004"/>
                <a:gd name="connsiteY50" fmla="*/ 326088 h 652174"/>
                <a:gd name="connsiteX51" fmla="*/ 785600 w 1075004"/>
                <a:gd name="connsiteY51" fmla="*/ 324446 h 652174"/>
                <a:gd name="connsiteX52" fmla="*/ 785600 w 1075004"/>
                <a:gd name="connsiteY52" fmla="*/ 237208 h 652174"/>
                <a:gd name="connsiteX53" fmla="*/ 722116 w 1075004"/>
                <a:gd name="connsiteY53" fmla="*/ 173723 h 652174"/>
                <a:gd name="connsiteX54" fmla="*/ 634876 w 1075004"/>
                <a:gd name="connsiteY54" fmla="*/ 173723 h 652174"/>
                <a:gd name="connsiteX55" fmla="*/ 556664 w 1075004"/>
                <a:gd name="connsiteY55" fmla="*/ 95510 h 652174"/>
                <a:gd name="connsiteX56" fmla="*/ 95508 w 1075004"/>
                <a:gd name="connsiteY56" fmla="*/ 95510 h 652174"/>
                <a:gd name="connsiteX57" fmla="*/ 0 w 1075004"/>
                <a:gd name="connsiteY57" fmla="*/ 326088 h 652174"/>
                <a:gd name="connsiteX58" fmla="*/ 95508 w 1075004"/>
                <a:gd name="connsiteY58" fmla="*/ 556666 h 652174"/>
                <a:gd name="connsiteX59" fmla="*/ 556665 w 1075004"/>
                <a:gd name="connsiteY59" fmla="*/ 556666 h 652174"/>
                <a:gd name="connsiteX60" fmla="*/ 634877 w 1075004"/>
                <a:gd name="connsiteY60" fmla="*/ 478453 h 652174"/>
                <a:gd name="connsiteX61" fmla="*/ 722116 w 1075004"/>
                <a:gd name="connsiteY61" fmla="*/ 478454 h 652174"/>
                <a:gd name="connsiteX62" fmla="*/ 785600 w 1075004"/>
                <a:gd name="connsiteY62" fmla="*/ 414969 h 652174"/>
                <a:gd name="connsiteX63" fmla="*/ 785600 w 1075004"/>
                <a:gd name="connsiteY63" fmla="*/ 327730 h 652174"/>
                <a:gd name="connsiteX64" fmla="*/ 893383 w 1075004"/>
                <a:gd name="connsiteY64" fmla="*/ 437431 h 652174"/>
                <a:gd name="connsiteX65" fmla="*/ 893383 w 1075004"/>
                <a:gd name="connsiteY65" fmla="*/ 214744 h 652174"/>
                <a:gd name="connsiteX66" fmla="*/ 864082 w 1075004"/>
                <a:gd name="connsiteY66" fmla="*/ 185443 h 652174"/>
                <a:gd name="connsiteX67" fmla="*/ 834781 w 1075004"/>
                <a:gd name="connsiteY67" fmla="*/ 214744 h 652174"/>
                <a:gd name="connsiteX68" fmla="*/ 834781 w 1075004"/>
                <a:gd name="connsiteY68" fmla="*/ 437432 h 652174"/>
                <a:gd name="connsiteX69" fmla="*/ 864082 w 1075004"/>
                <a:gd name="connsiteY69" fmla="*/ 466733 h 652174"/>
                <a:gd name="connsiteX70" fmla="*/ 864082 w 1075004"/>
                <a:gd name="connsiteY70" fmla="*/ 466732 h 652174"/>
                <a:gd name="connsiteX71" fmla="*/ 893383 w 1075004"/>
                <a:gd name="connsiteY71" fmla="*/ 437431 h 652174"/>
                <a:gd name="connsiteX72" fmla="*/ 984194 w 1075004"/>
                <a:gd name="connsiteY72" fmla="*/ 425711 h 652174"/>
                <a:gd name="connsiteX73" fmla="*/ 984193 w 1075004"/>
                <a:gd name="connsiteY73" fmla="*/ 226464 h 652174"/>
                <a:gd name="connsiteX74" fmla="*/ 954893 w 1075004"/>
                <a:gd name="connsiteY74" fmla="*/ 197163 h 652174"/>
                <a:gd name="connsiteX75" fmla="*/ 925591 w 1075004"/>
                <a:gd name="connsiteY75" fmla="*/ 226464 h 652174"/>
                <a:gd name="connsiteX76" fmla="*/ 925591 w 1075004"/>
                <a:gd name="connsiteY76" fmla="*/ 425711 h 652174"/>
                <a:gd name="connsiteX77" fmla="*/ 954893 w 1075004"/>
                <a:gd name="connsiteY77" fmla="*/ 455012 h 652174"/>
                <a:gd name="connsiteX78" fmla="*/ 954893 w 1075004"/>
                <a:gd name="connsiteY78" fmla="*/ 455012 h 652174"/>
                <a:gd name="connsiteX79" fmla="*/ 984194 w 1075004"/>
                <a:gd name="connsiteY79" fmla="*/ 425711 h 652174"/>
                <a:gd name="connsiteX80" fmla="*/ 1075004 w 1075004"/>
                <a:gd name="connsiteY80" fmla="*/ 402269 h 652174"/>
                <a:gd name="connsiteX81" fmla="*/ 1075004 w 1075004"/>
                <a:gd name="connsiteY81" fmla="*/ 249905 h 652174"/>
                <a:gd name="connsiteX82" fmla="*/ 1045703 w 1075004"/>
                <a:gd name="connsiteY82" fmla="*/ 220604 h 652174"/>
                <a:gd name="connsiteX83" fmla="*/ 1016402 w 1075004"/>
                <a:gd name="connsiteY83" fmla="*/ 249905 h 652174"/>
                <a:gd name="connsiteX84" fmla="*/ 1016402 w 1075004"/>
                <a:gd name="connsiteY84" fmla="*/ 402270 h 652174"/>
                <a:gd name="connsiteX85" fmla="*/ 1045703 w 1075004"/>
                <a:gd name="connsiteY85" fmla="*/ 431571 h 652174"/>
                <a:gd name="connsiteX86" fmla="*/ 1045703 w 1075004"/>
                <a:gd name="connsiteY86" fmla="*/ 431571 h 652174"/>
                <a:gd name="connsiteX87" fmla="*/ 1075004 w 1075004"/>
                <a:gd name="connsiteY87" fmla="*/ 402269 h 6521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4">
                  <a:moveTo>
                    <a:pt x="782320" y="253920"/>
                  </a:moveTo>
                  <a:cubicBezTo>
                    <a:pt x="781500" y="263287"/>
                    <a:pt x="773242" y="270216"/>
                    <a:pt x="763875" y="269397"/>
                  </a:cubicBezTo>
                  <a:cubicBezTo>
                    <a:pt x="649707" y="259409"/>
                    <a:pt x="535539" y="249421"/>
                    <a:pt x="421371" y="239432"/>
                  </a:cubicBezTo>
                  <a:lnTo>
                    <a:pt x="421370" y="253855"/>
                  </a:lnTo>
                  <a:lnTo>
                    <a:pt x="447078" y="253855"/>
                  </a:lnTo>
                  <a:cubicBezTo>
                    <a:pt x="456482" y="253854"/>
                    <a:pt x="464104" y="261477"/>
                    <a:pt x="464104" y="270881"/>
                  </a:cubicBezTo>
                  <a:lnTo>
                    <a:pt x="464104" y="270880"/>
                  </a:lnTo>
                  <a:cubicBezTo>
                    <a:pt x="464104" y="280283"/>
                    <a:pt x="456482" y="287906"/>
                    <a:pt x="447079" y="287906"/>
                  </a:cubicBezTo>
                  <a:cubicBezTo>
                    <a:pt x="438509" y="287906"/>
                    <a:pt x="429940" y="287905"/>
                    <a:pt x="421371" y="287906"/>
                  </a:cubicBezTo>
                  <a:lnTo>
                    <a:pt x="421371" y="311228"/>
                  </a:lnTo>
                  <a:lnTo>
                    <a:pt x="447078" y="311228"/>
                  </a:lnTo>
                  <a:cubicBezTo>
                    <a:pt x="456482" y="311228"/>
                    <a:pt x="464104" y="318851"/>
                    <a:pt x="464104" y="328254"/>
                  </a:cubicBezTo>
                  <a:lnTo>
                    <a:pt x="464104" y="328254"/>
                  </a:lnTo>
                  <a:cubicBezTo>
                    <a:pt x="464104" y="337656"/>
                    <a:pt x="456482" y="345279"/>
                    <a:pt x="447079" y="345279"/>
                  </a:cubicBezTo>
                  <a:cubicBezTo>
                    <a:pt x="438510" y="345279"/>
                    <a:pt x="429940" y="345279"/>
                    <a:pt x="421371" y="345280"/>
                  </a:cubicBezTo>
                  <a:lnTo>
                    <a:pt x="421371" y="368602"/>
                  </a:lnTo>
                  <a:lnTo>
                    <a:pt x="447078" y="368602"/>
                  </a:lnTo>
                  <a:cubicBezTo>
                    <a:pt x="456482" y="368602"/>
                    <a:pt x="464104" y="376224"/>
                    <a:pt x="464104" y="385628"/>
                  </a:cubicBezTo>
                  <a:lnTo>
                    <a:pt x="464104" y="385628"/>
                  </a:lnTo>
                  <a:cubicBezTo>
                    <a:pt x="464104" y="395031"/>
                    <a:pt x="456481" y="402653"/>
                    <a:pt x="447079" y="402653"/>
                  </a:cubicBezTo>
                  <a:cubicBezTo>
                    <a:pt x="438509" y="402653"/>
                    <a:pt x="429940" y="402653"/>
                    <a:pt x="421371" y="402653"/>
                  </a:cubicBezTo>
                  <a:lnTo>
                    <a:pt x="421370" y="417163"/>
                  </a:lnTo>
                  <a:lnTo>
                    <a:pt x="762268" y="381333"/>
                  </a:lnTo>
                  <a:cubicBezTo>
                    <a:pt x="771619" y="380351"/>
                    <a:pt x="779997" y="387135"/>
                    <a:pt x="780980" y="396486"/>
                  </a:cubicBezTo>
                  <a:cubicBezTo>
                    <a:pt x="781963" y="405838"/>
                    <a:pt x="775179" y="414215"/>
                    <a:pt x="765828" y="415198"/>
                  </a:cubicBezTo>
                  <a:cubicBezTo>
                    <a:pt x="649182" y="427458"/>
                    <a:pt x="532538" y="439719"/>
                    <a:pt x="415893" y="451978"/>
                  </a:cubicBezTo>
                  <a:cubicBezTo>
                    <a:pt x="406541" y="452961"/>
                    <a:pt x="398164" y="446177"/>
                    <a:pt x="397181" y="436825"/>
                  </a:cubicBezTo>
                  <a:cubicBezTo>
                    <a:pt x="396959" y="434721"/>
                    <a:pt x="397132" y="432666"/>
                    <a:pt x="398889" y="431061"/>
                  </a:cubicBezTo>
                  <a:lnTo>
                    <a:pt x="398669" y="430531"/>
                  </a:lnTo>
                  <a:lnTo>
                    <a:pt x="398669" y="402653"/>
                  </a:lnTo>
                  <a:lnTo>
                    <a:pt x="372962" y="402654"/>
                  </a:lnTo>
                  <a:cubicBezTo>
                    <a:pt x="363559" y="402654"/>
                    <a:pt x="355936" y="395032"/>
                    <a:pt x="355936" y="385628"/>
                  </a:cubicBezTo>
                  <a:cubicBezTo>
                    <a:pt x="355936" y="376225"/>
                    <a:pt x="363559" y="368602"/>
                    <a:pt x="372962" y="368602"/>
                  </a:cubicBezTo>
                  <a:lnTo>
                    <a:pt x="398669" y="368602"/>
                  </a:lnTo>
                  <a:lnTo>
                    <a:pt x="398670" y="345280"/>
                  </a:lnTo>
                  <a:lnTo>
                    <a:pt x="372962" y="345280"/>
                  </a:lnTo>
                  <a:cubicBezTo>
                    <a:pt x="363559" y="345279"/>
                    <a:pt x="355937" y="337657"/>
                    <a:pt x="355936" y="328254"/>
                  </a:cubicBezTo>
                  <a:cubicBezTo>
                    <a:pt x="355937" y="318851"/>
                    <a:pt x="363559" y="311228"/>
                    <a:pt x="372962" y="311229"/>
                  </a:cubicBezTo>
                  <a:lnTo>
                    <a:pt x="398669" y="311228"/>
                  </a:lnTo>
                  <a:lnTo>
                    <a:pt x="398669" y="287906"/>
                  </a:lnTo>
                  <a:lnTo>
                    <a:pt x="372962" y="287906"/>
                  </a:lnTo>
                  <a:cubicBezTo>
                    <a:pt x="363559" y="287906"/>
                    <a:pt x="355936" y="280284"/>
                    <a:pt x="355936" y="270881"/>
                  </a:cubicBezTo>
                  <a:cubicBezTo>
                    <a:pt x="355936" y="261477"/>
                    <a:pt x="363559" y="253855"/>
                    <a:pt x="372962" y="253855"/>
                  </a:cubicBezTo>
                  <a:lnTo>
                    <a:pt x="398670" y="253855"/>
                  </a:lnTo>
                  <a:lnTo>
                    <a:pt x="398670" y="226225"/>
                  </a:lnTo>
                  <a:cubicBezTo>
                    <a:pt x="398670" y="225700"/>
                    <a:pt x="398705" y="225183"/>
                    <a:pt x="399282" y="224746"/>
                  </a:cubicBezTo>
                  <a:lnTo>
                    <a:pt x="397876" y="220286"/>
                  </a:lnTo>
                  <a:cubicBezTo>
                    <a:pt x="398695" y="210918"/>
                    <a:pt x="406953" y="203989"/>
                    <a:pt x="416321" y="204808"/>
                  </a:cubicBezTo>
                  <a:lnTo>
                    <a:pt x="766843" y="235475"/>
                  </a:lnTo>
                  <a:cubicBezTo>
                    <a:pt x="776210" y="236295"/>
                    <a:pt x="783140" y="244552"/>
                    <a:pt x="782320" y="253920"/>
                  </a:cubicBezTo>
                  <a:close/>
                  <a:moveTo>
                    <a:pt x="787242" y="326088"/>
                  </a:moveTo>
                  <a:lnTo>
                    <a:pt x="785600" y="324446"/>
                  </a:lnTo>
                  <a:lnTo>
                    <a:pt x="785600" y="237208"/>
                  </a:lnTo>
                  <a:cubicBezTo>
                    <a:pt x="785600" y="202146"/>
                    <a:pt x="757177" y="173723"/>
                    <a:pt x="722116" y="173723"/>
                  </a:cubicBezTo>
                  <a:lnTo>
                    <a:pt x="634876" y="173723"/>
                  </a:lnTo>
                  <a:cubicBezTo>
                    <a:pt x="608806" y="147652"/>
                    <a:pt x="582735" y="121580"/>
                    <a:pt x="556664" y="95510"/>
                  </a:cubicBezTo>
                  <a:cubicBezTo>
                    <a:pt x="429319" y="-31836"/>
                    <a:pt x="222853" y="-31835"/>
                    <a:pt x="95508" y="95510"/>
                  </a:cubicBezTo>
                  <a:cubicBezTo>
                    <a:pt x="31836" y="159182"/>
                    <a:pt x="0" y="242635"/>
                    <a:pt x="0" y="326088"/>
                  </a:cubicBezTo>
                  <a:cubicBezTo>
                    <a:pt x="0" y="409541"/>
                    <a:pt x="31836" y="492993"/>
                    <a:pt x="95508" y="556666"/>
                  </a:cubicBezTo>
                  <a:cubicBezTo>
                    <a:pt x="222853" y="684011"/>
                    <a:pt x="429320" y="684011"/>
                    <a:pt x="556665" y="556666"/>
                  </a:cubicBezTo>
                  <a:lnTo>
                    <a:pt x="634877" y="478453"/>
                  </a:lnTo>
                  <a:lnTo>
                    <a:pt x="722116" y="478454"/>
                  </a:lnTo>
                  <a:cubicBezTo>
                    <a:pt x="757178" y="478453"/>
                    <a:pt x="785600" y="450030"/>
                    <a:pt x="785600" y="414969"/>
                  </a:cubicBezTo>
                  <a:lnTo>
                    <a:pt x="785600" y="327730"/>
                  </a:lnTo>
                  <a:close/>
                  <a:moveTo>
                    <a:pt x="893383" y="437431"/>
                  </a:moveTo>
                  <a:lnTo>
                    <a:pt x="893383" y="214744"/>
                  </a:lnTo>
                  <a:cubicBezTo>
                    <a:pt x="893383" y="198562"/>
                    <a:pt x="880265" y="185443"/>
                    <a:pt x="864082" y="185443"/>
                  </a:cubicBezTo>
                  <a:cubicBezTo>
                    <a:pt x="847900" y="185443"/>
                    <a:pt x="834781" y="198562"/>
                    <a:pt x="834781" y="214744"/>
                  </a:cubicBezTo>
                  <a:lnTo>
                    <a:pt x="834781" y="437432"/>
                  </a:lnTo>
                  <a:cubicBezTo>
                    <a:pt x="834781" y="453614"/>
                    <a:pt x="847900" y="466733"/>
                    <a:pt x="864082" y="466733"/>
                  </a:cubicBezTo>
                  <a:lnTo>
                    <a:pt x="864082" y="466732"/>
                  </a:lnTo>
                  <a:cubicBezTo>
                    <a:pt x="880265" y="466732"/>
                    <a:pt x="893383" y="453614"/>
                    <a:pt x="893383" y="437431"/>
                  </a:cubicBezTo>
                  <a:close/>
                  <a:moveTo>
                    <a:pt x="984194" y="425711"/>
                  </a:moveTo>
                  <a:lnTo>
                    <a:pt x="984193" y="226464"/>
                  </a:lnTo>
                  <a:cubicBezTo>
                    <a:pt x="984193" y="210282"/>
                    <a:pt x="971075" y="197164"/>
                    <a:pt x="954893" y="197163"/>
                  </a:cubicBezTo>
                  <a:cubicBezTo>
                    <a:pt x="938710" y="197164"/>
                    <a:pt x="925591" y="210282"/>
                    <a:pt x="925591" y="226464"/>
                  </a:cubicBezTo>
                  <a:lnTo>
                    <a:pt x="925591" y="425711"/>
                  </a:lnTo>
                  <a:cubicBezTo>
                    <a:pt x="925591" y="441894"/>
                    <a:pt x="938710" y="455012"/>
                    <a:pt x="954893" y="455012"/>
                  </a:cubicBezTo>
                  <a:lnTo>
                    <a:pt x="954893" y="455012"/>
                  </a:lnTo>
                  <a:cubicBezTo>
                    <a:pt x="971075" y="455012"/>
                    <a:pt x="984194" y="441893"/>
                    <a:pt x="984194" y="425711"/>
                  </a:cubicBezTo>
                  <a:close/>
                  <a:moveTo>
                    <a:pt x="1075004" y="402269"/>
                  </a:moveTo>
                  <a:lnTo>
                    <a:pt x="1075004" y="249905"/>
                  </a:lnTo>
                  <a:cubicBezTo>
                    <a:pt x="1075004" y="233722"/>
                    <a:pt x="1061885" y="220604"/>
                    <a:pt x="1045703" y="220604"/>
                  </a:cubicBezTo>
                  <a:cubicBezTo>
                    <a:pt x="1029520" y="220604"/>
                    <a:pt x="1016402" y="233722"/>
                    <a:pt x="1016402" y="249905"/>
                  </a:cubicBezTo>
                  <a:lnTo>
                    <a:pt x="1016402" y="402270"/>
                  </a:lnTo>
                  <a:cubicBezTo>
                    <a:pt x="1016402" y="418452"/>
                    <a:pt x="1029520" y="431571"/>
                    <a:pt x="1045703" y="431571"/>
                  </a:cubicBezTo>
                  <a:lnTo>
                    <a:pt x="1045703" y="431571"/>
                  </a:lnTo>
                  <a:cubicBezTo>
                    <a:pt x="1061885" y="431571"/>
                    <a:pt x="1075004" y="418452"/>
                    <a:pt x="1075004" y="4022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2FB9967-9854-4B67-AE17-EAB5F4D50E80}"/>
              </a:ext>
            </a:extLst>
          </p:cNvPr>
          <p:cNvGrpSpPr/>
          <p:nvPr/>
        </p:nvGrpSpPr>
        <p:grpSpPr>
          <a:xfrm>
            <a:off x="1591607" y="-20084"/>
            <a:ext cx="762976" cy="2449850"/>
            <a:chOff x="1591607" y="-20084"/>
            <a:chExt cx="762976" cy="24498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3A6090F-3640-4E4B-B1B0-C3130EAE9E97}"/>
                </a:ext>
              </a:extLst>
            </p:cNvPr>
            <p:cNvSpPr/>
            <p:nvPr/>
          </p:nvSpPr>
          <p:spPr>
            <a:xfrm>
              <a:off x="1936171" y="-20084"/>
              <a:ext cx="72000" cy="1188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2B038E1-2D01-43D9-A6E4-FAABA6040D4C}"/>
                </a:ext>
              </a:extLst>
            </p:cNvPr>
            <p:cNvSpPr/>
            <p:nvPr/>
          </p:nvSpPr>
          <p:spPr>
            <a:xfrm rot="5400000" flipH="1">
              <a:off x="1344272" y="1419455"/>
              <a:ext cx="1257646" cy="762976"/>
            </a:xfrm>
            <a:custGeom>
              <a:avLst/>
              <a:gdLst>
                <a:gd name="connsiteX0" fmla="*/ 782320 w 1075004"/>
                <a:gd name="connsiteY0" fmla="*/ 253919 h 652173"/>
                <a:gd name="connsiteX1" fmla="*/ 763875 w 1075004"/>
                <a:gd name="connsiteY1" fmla="*/ 269396 h 652173"/>
                <a:gd name="connsiteX2" fmla="*/ 421371 w 1075004"/>
                <a:gd name="connsiteY2" fmla="*/ 239431 h 652173"/>
                <a:gd name="connsiteX3" fmla="*/ 421370 w 1075004"/>
                <a:gd name="connsiteY3" fmla="*/ 253854 h 652173"/>
                <a:gd name="connsiteX4" fmla="*/ 447078 w 1075004"/>
                <a:gd name="connsiteY4" fmla="*/ 253854 h 652173"/>
                <a:gd name="connsiteX5" fmla="*/ 464104 w 1075004"/>
                <a:gd name="connsiteY5" fmla="*/ 270880 h 652173"/>
                <a:gd name="connsiteX6" fmla="*/ 464104 w 1075004"/>
                <a:gd name="connsiteY6" fmla="*/ 270879 h 652173"/>
                <a:gd name="connsiteX7" fmla="*/ 447078 w 1075004"/>
                <a:gd name="connsiteY7" fmla="*/ 287905 h 652173"/>
                <a:gd name="connsiteX8" fmla="*/ 421371 w 1075004"/>
                <a:gd name="connsiteY8" fmla="*/ 287905 h 652173"/>
                <a:gd name="connsiteX9" fmla="*/ 421371 w 1075004"/>
                <a:gd name="connsiteY9" fmla="*/ 311227 h 652173"/>
                <a:gd name="connsiteX10" fmla="*/ 447078 w 1075004"/>
                <a:gd name="connsiteY10" fmla="*/ 311227 h 652173"/>
                <a:gd name="connsiteX11" fmla="*/ 464104 w 1075004"/>
                <a:gd name="connsiteY11" fmla="*/ 328253 h 652173"/>
                <a:gd name="connsiteX12" fmla="*/ 464104 w 1075004"/>
                <a:gd name="connsiteY12" fmla="*/ 328253 h 652173"/>
                <a:gd name="connsiteX13" fmla="*/ 447078 w 1075004"/>
                <a:gd name="connsiteY13" fmla="*/ 345278 h 652173"/>
                <a:gd name="connsiteX14" fmla="*/ 421371 w 1075004"/>
                <a:gd name="connsiteY14" fmla="*/ 345279 h 652173"/>
                <a:gd name="connsiteX15" fmla="*/ 421371 w 1075004"/>
                <a:gd name="connsiteY15" fmla="*/ 368601 h 652173"/>
                <a:gd name="connsiteX16" fmla="*/ 447078 w 1075004"/>
                <a:gd name="connsiteY16" fmla="*/ 368601 h 652173"/>
                <a:gd name="connsiteX17" fmla="*/ 464104 w 1075004"/>
                <a:gd name="connsiteY17" fmla="*/ 385627 h 652173"/>
                <a:gd name="connsiteX18" fmla="*/ 464104 w 1075004"/>
                <a:gd name="connsiteY18" fmla="*/ 385627 h 652173"/>
                <a:gd name="connsiteX19" fmla="*/ 447079 w 1075004"/>
                <a:gd name="connsiteY19" fmla="*/ 402652 h 652173"/>
                <a:gd name="connsiteX20" fmla="*/ 421371 w 1075004"/>
                <a:gd name="connsiteY20" fmla="*/ 402652 h 652173"/>
                <a:gd name="connsiteX21" fmla="*/ 421370 w 1075004"/>
                <a:gd name="connsiteY21" fmla="*/ 417162 h 652173"/>
                <a:gd name="connsiteX22" fmla="*/ 762267 w 1075004"/>
                <a:gd name="connsiteY22" fmla="*/ 381332 h 652173"/>
                <a:gd name="connsiteX23" fmla="*/ 780979 w 1075004"/>
                <a:gd name="connsiteY23" fmla="*/ 396485 h 652173"/>
                <a:gd name="connsiteX24" fmla="*/ 765828 w 1075004"/>
                <a:gd name="connsiteY24" fmla="*/ 415197 h 652173"/>
                <a:gd name="connsiteX25" fmla="*/ 415893 w 1075004"/>
                <a:gd name="connsiteY25" fmla="*/ 451977 h 652173"/>
                <a:gd name="connsiteX26" fmla="*/ 397181 w 1075004"/>
                <a:gd name="connsiteY26" fmla="*/ 436824 h 652173"/>
                <a:gd name="connsiteX27" fmla="*/ 398889 w 1075004"/>
                <a:gd name="connsiteY27" fmla="*/ 431060 h 652173"/>
                <a:gd name="connsiteX28" fmla="*/ 398669 w 1075004"/>
                <a:gd name="connsiteY28" fmla="*/ 430530 h 652173"/>
                <a:gd name="connsiteX29" fmla="*/ 398669 w 1075004"/>
                <a:gd name="connsiteY29" fmla="*/ 402652 h 652173"/>
                <a:gd name="connsiteX30" fmla="*/ 372962 w 1075004"/>
                <a:gd name="connsiteY30" fmla="*/ 402653 h 652173"/>
                <a:gd name="connsiteX31" fmla="*/ 355936 w 1075004"/>
                <a:gd name="connsiteY31" fmla="*/ 385627 h 652173"/>
                <a:gd name="connsiteX32" fmla="*/ 372962 w 1075004"/>
                <a:gd name="connsiteY32" fmla="*/ 368601 h 652173"/>
                <a:gd name="connsiteX33" fmla="*/ 398669 w 1075004"/>
                <a:gd name="connsiteY33" fmla="*/ 368601 h 652173"/>
                <a:gd name="connsiteX34" fmla="*/ 398669 w 1075004"/>
                <a:gd name="connsiteY34" fmla="*/ 345279 h 652173"/>
                <a:gd name="connsiteX35" fmla="*/ 372962 w 1075004"/>
                <a:gd name="connsiteY35" fmla="*/ 345279 h 652173"/>
                <a:gd name="connsiteX36" fmla="*/ 355936 w 1075004"/>
                <a:gd name="connsiteY36" fmla="*/ 328253 h 652173"/>
                <a:gd name="connsiteX37" fmla="*/ 372962 w 1075004"/>
                <a:gd name="connsiteY37" fmla="*/ 311228 h 652173"/>
                <a:gd name="connsiteX38" fmla="*/ 398669 w 1075004"/>
                <a:gd name="connsiteY38" fmla="*/ 311227 h 652173"/>
                <a:gd name="connsiteX39" fmla="*/ 398669 w 1075004"/>
                <a:gd name="connsiteY39" fmla="*/ 287905 h 652173"/>
                <a:gd name="connsiteX40" fmla="*/ 372962 w 1075004"/>
                <a:gd name="connsiteY40" fmla="*/ 287905 h 652173"/>
                <a:gd name="connsiteX41" fmla="*/ 355936 w 1075004"/>
                <a:gd name="connsiteY41" fmla="*/ 270880 h 652173"/>
                <a:gd name="connsiteX42" fmla="*/ 372962 w 1075004"/>
                <a:gd name="connsiteY42" fmla="*/ 253854 h 652173"/>
                <a:gd name="connsiteX43" fmla="*/ 398669 w 1075004"/>
                <a:gd name="connsiteY43" fmla="*/ 253854 h 652173"/>
                <a:gd name="connsiteX44" fmla="*/ 398669 w 1075004"/>
                <a:gd name="connsiteY44" fmla="*/ 226224 h 652173"/>
                <a:gd name="connsiteX45" fmla="*/ 399282 w 1075004"/>
                <a:gd name="connsiteY45" fmla="*/ 224745 h 652173"/>
                <a:gd name="connsiteX46" fmla="*/ 397875 w 1075004"/>
                <a:gd name="connsiteY46" fmla="*/ 220285 h 652173"/>
                <a:gd name="connsiteX47" fmla="*/ 416320 w 1075004"/>
                <a:gd name="connsiteY47" fmla="*/ 204807 h 652173"/>
                <a:gd name="connsiteX48" fmla="*/ 766843 w 1075004"/>
                <a:gd name="connsiteY48" fmla="*/ 235474 h 652173"/>
                <a:gd name="connsiteX49" fmla="*/ 782320 w 1075004"/>
                <a:gd name="connsiteY49" fmla="*/ 253919 h 652173"/>
                <a:gd name="connsiteX50" fmla="*/ 787242 w 1075004"/>
                <a:gd name="connsiteY50" fmla="*/ 326087 h 652173"/>
                <a:gd name="connsiteX51" fmla="*/ 785600 w 1075004"/>
                <a:gd name="connsiteY51" fmla="*/ 324445 h 652173"/>
                <a:gd name="connsiteX52" fmla="*/ 785600 w 1075004"/>
                <a:gd name="connsiteY52" fmla="*/ 237207 h 652173"/>
                <a:gd name="connsiteX53" fmla="*/ 722115 w 1075004"/>
                <a:gd name="connsiteY53" fmla="*/ 173722 h 652173"/>
                <a:gd name="connsiteX54" fmla="*/ 634876 w 1075004"/>
                <a:gd name="connsiteY54" fmla="*/ 173722 h 652173"/>
                <a:gd name="connsiteX55" fmla="*/ 556664 w 1075004"/>
                <a:gd name="connsiteY55" fmla="*/ 95509 h 652173"/>
                <a:gd name="connsiteX56" fmla="*/ 95508 w 1075004"/>
                <a:gd name="connsiteY56" fmla="*/ 95509 h 652173"/>
                <a:gd name="connsiteX57" fmla="*/ 0 w 1075004"/>
                <a:gd name="connsiteY57" fmla="*/ 326087 h 652173"/>
                <a:gd name="connsiteX58" fmla="*/ 95508 w 1075004"/>
                <a:gd name="connsiteY58" fmla="*/ 556665 h 652173"/>
                <a:gd name="connsiteX59" fmla="*/ 556664 w 1075004"/>
                <a:gd name="connsiteY59" fmla="*/ 556665 h 652173"/>
                <a:gd name="connsiteX60" fmla="*/ 634877 w 1075004"/>
                <a:gd name="connsiteY60" fmla="*/ 478452 h 652173"/>
                <a:gd name="connsiteX61" fmla="*/ 722116 w 1075004"/>
                <a:gd name="connsiteY61" fmla="*/ 478453 h 652173"/>
                <a:gd name="connsiteX62" fmla="*/ 785600 w 1075004"/>
                <a:gd name="connsiteY62" fmla="*/ 414968 h 652173"/>
                <a:gd name="connsiteX63" fmla="*/ 785600 w 1075004"/>
                <a:gd name="connsiteY63" fmla="*/ 327729 h 652173"/>
                <a:gd name="connsiteX64" fmla="*/ 893383 w 1075004"/>
                <a:gd name="connsiteY64" fmla="*/ 437430 h 652173"/>
                <a:gd name="connsiteX65" fmla="*/ 893383 w 1075004"/>
                <a:gd name="connsiteY65" fmla="*/ 214743 h 652173"/>
                <a:gd name="connsiteX66" fmla="*/ 864082 w 1075004"/>
                <a:gd name="connsiteY66" fmla="*/ 185442 h 652173"/>
                <a:gd name="connsiteX67" fmla="*/ 834781 w 1075004"/>
                <a:gd name="connsiteY67" fmla="*/ 214743 h 652173"/>
                <a:gd name="connsiteX68" fmla="*/ 834781 w 1075004"/>
                <a:gd name="connsiteY68" fmla="*/ 437431 h 652173"/>
                <a:gd name="connsiteX69" fmla="*/ 864082 w 1075004"/>
                <a:gd name="connsiteY69" fmla="*/ 466732 h 652173"/>
                <a:gd name="connsiteX70" fmla="*/ 864082 w 1075004"/>
                <a:gd name="connsiteY70" fmla="*/ 466731 h 652173"/>
                <a:gd name="connsiteX71" fmla="*/ 893383 w 1075004"/>
                <a:gd name="connsiteY71" fmla="*/ 437430 h 652173"/>
                <a:gd name="connsiteX72" fmla="*/ 984194 w 1075004"/>
                <a:gd name="connsiteY72" fmla="*/ 425710 h 652173"/>
                <a:gd name="connsiteX73" fmla="*/ 984193 w 1075004"/>
                <a:gd name="connsiteY73" fmla="*/ 226463 h 652173"/>
                <a:gd name="connsiteX74" fmla="*/ 954892 w 1075004"/>
                <a:gd name="connsiteY74" fmla="*/ 197162 h 652173"/>
                <a:gd name="connsiteX75" fmla="*/ 925591 w 1075004"/>
                <a:gd name="connsiteY75" fmla="*/ 226463 h 652173"/>
                <a:gd name="connsiteX76" fmla="*/ 925591 w 1075004"/>
                <a:gd name="connsiteY76" fmla="*/ 425710 h 652173"/>
                <a:gd name="connsiteX77" fmla="*/ 954892 w 1075004"/>
                <a:gd name="connsiteY77" fmla="*/ 455011 h 652173"/>
                <a:gd name="connsiteX78" fmla="*/ 954892 w 1075004"/>
                <a:gd name="connsiteY78" fmla="*/ 455011 h 652173"/>
                <a:gd name="connsiteX79" fmla="*/ 984194 w 1075004"/>
                <a:gd name="connsiteY79" fmla="*/ 425710 h 652173"/>
                <a:gd name="connsiteX80" fmla="*/ 1075004 w 1075004"/>
                <a:gd name="connsiteY80" fmla="*/ 402268 h 652173"/>
                <a:gd name="connsiteX81" fmla="*/ 1075003 w 1075004"/>
                <a:gd name="connsiteY81" fmla="*/ 249904 h 652173"/>
                <a:gd name="connsiteX82" fmla="*/ 1045703 w 1075004"/>
                <a:gd name="connsiteY82" fmla="*/ 220603 h 652173"/>
                <a:gd name="connsiteX83" fmla="*/ 1016401 w 1075004"/>
                <a:gd name="connsiteY83" fmla="*/ 249904 h 652173"/>
                <a:gd name="connsiteX84" fmla="*/ 1016402 w 1075004"/>
                <a:gd name="connsiteY84" fmla="*/ 402269 h 652173"/>
                <a:gd name="connsiteX85" fmla="*/ 1045703 w 1075004"/>
                <a:gd name="connsiteY85" fmla="*/ 431570 h 652173"/>
                <a:gd name="connsiteX86" fmla="*/ 1045703 w 1075004"/>
                <a:gd name="connsiteY86" fmla="*/ 431570 h 652173"/>
                <a:gd name="connsiteX87" fmla="*/ 1075004 w 1075004"/>
                <a:gd name="connsiteY87" fmla="*/ 402268 h 652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75004" h="652173">
                  <a:moveTo>
                    <a:pt x="782320" y="253919"/>
                  </a:moveTo>
                  <a:cubicBezTo>
                    <a:pt x="781500" y="263286"/>
                    <a:pt x="773242" y="270215"/>
                    <a:pt x="763875" y="269396"/>
                  </a:cubicBezTo>
                  <a:cubicBezTo>
                    <a:pt x="649707" y="259408"/>
                    <a:pt x="535539" y="249420"/>
                    <a:pt x="421371" y="239431"/>
                  </a:cubicBezTo>
                  <a:lnTo>
                    <a:pt x="421370" y="253854"/>
                  </a:lnTo>
                  <a:lnTo>
                    <a:pt x="447078" y="253854"/>
                  </a:lnTo>
                  <a:cubicBezTo>
                    <a:pt x="456482" y="253853"/>
                    <a:pt x="464103" y="261476"/>
                    <a:pt x="464104" y="270880"/>
                  </a:cubicBezTo>
                  <a:lnTo>
                    <a:pt x="464104" y="270879"/>
                  </a:lnTo>
                  <a:cubicBezTo>
                    <a:pt x="464104" y="280282"/>
                    <a:pt x="456482" y="287905"/>
                    <a:pt x="447078" y="287905"/>
                  </a:cubicBezTo>
                  <a:cubicBezTo>
                    <a:pt x="438509" y="287905"/>
                    <a:pt x="429939" y="287904"/>
                    <a:pt x="421371" y="287905"/>
                  </a:cubicBezTo>
                  <a:lnTo>
                    <a:pt x="421371" y="311227"/>
                  </a:lnTo>
                  <a:lnTo>
                    <a:pt x="447078" y="311227"/>
                  </a:lnTo>
                  <a:cubicBezTo>
                    <a:pt x="456482" y="311227"/>
                    <a:pt x="464104" y="318850"/>
                    <a:pt x="464104" y="328253"/>
                  </a:cubicBezTo>
                  <a:lnTo>
                    <a:pt x="464104" y="328253"/>
                  </a:lnTo>
                  <a:cubicBezTo>
                    <a:pt x="464104" y="337655"/>
                    <a:pt x="456482" y="345278"/>
                    <a:pt x="447078" y="345278"/>
                  </a:cubicBezTo>
                  <a:cubicBezTo>
                    <a:pt x="438510" y="345278"/>
                    <a:pt x="429939" y="345278"/>
                    <a:pt x="421371" y="345279"/>
                  </a:cubicBezTo>
                  <a:lnTo>
                    <a:pt x="421371" y="368601"/>
                  </a:lnTo>
                  <a:lnTo>
                    <a:pt x="447078" y="368601"/>
                  </a:lnTo>
                  <a:cubicBezTo>
                    <a:pt x="456482" y="368601"/>
                    <a:pt x="464104" y="376223"/>
                    <a:pt x="464104" y="385627"/>
                  </a:cubicBezTo>
                  <a:lnTo>
                    <a:pt x="464104" y="385627"/>
                  </a:lnTo>
                  <a:cubicBezTo>
                    <a:pt x="464104" y="395030"/>
                    <a:pt x="456481" y="402652"/>
                    <a:pt x="447079" y="402652"/>
                  </a:cubicBezTo>
                  <a:cubicBezTo>
                    <a:pt x="438509" y="402652"/>
                    <a:pt x="429940" y="402652"/>
                    <a:pt x="421371" y="402652"/>
                  </a:cubicBezTo>
                  <a:lnTo>
                    <a:pt x="421370" y="417162"/>
                  </a:lnTo>
                  <a:lnTo>
                    <a:pt x="762267" y="381332"/>
                  </a:lnTo>
                  <a:cubicBezTo>
                    <a:pt x="771619" y="380350"/>
                    <a:pt x="779997" y="387134"/>
                    <a:pt x="780979" y="396485"/>
                  </a:cubicBezTo>
                  <a:cubicBezTo>
                    <a:pt x="781963" y="405837"/>
                    <a:pt x="775179" y="414214"/>
                    <a:pt x="765828" y="415197"/>
                  </a:cubicBezTo>
                  <a:cubicBezTo>
                    <a:pt x="649182" y="427457"/>
                    <a:pt x="532538" y="439718"/>
                    <a:pt x="415893" y="451977"/>
                  </a:cubicBezTo>
                  <a:cubicBezTo>
                    <a:pt x="406541" y="452960"/>
                    <a:pt x="398164" y="446176"/>
                    <a:pt x="397181" y="436824"/>
                  </a:cubicBezTo>
                  <a:cubicBezTo>
                    <a:pt x="396959" y="434720"/>
                    <a:pt x="397132" y="432665"/>
                    <a:pt x="398889" y="431060"/>
                  </a:cubicBezTo>
                  <a:lnTo>
                    <a:pt x="398669" y="430530"/>
                  </a:lnTo>
                  <a:lnTo>
                    <a:pt x="398669" y="402652"/>
                  </a:lnTo>
                  <a:lnTo>
                    <a:pt x="372962" y="402653"/>
                  </a:lnTo>
                  <a:cubicBezTo>
                    <a:pt x="363559" y="402653"/>
                    <a:pt x="355936" y="395031"/>
                    <a:pt x="355936" y="385627"/>
                  </a:cubicBezTo>
                  <a:cubicBezTo>
                    <a:pt x="355936" y="376224"/>
                    <a:pt x="363558" y="368601"/>
                    <a:pt x="372962" y="368601"/>
                  </a:cubicBezTo>
                  <a:lnTo>
                    <a:pt x="398669" y="368601"/>
                  </a:lnTo>
                  <a:lnTo>
                    <a:pt x="398669" y="345279"/>
                  </a:lnTo>
                  <a:lnTo>
                    <a:pt x="372962" y="345279"/>
                  </a:lnTo>
                  <a:cubicBezTo>
                    <a:pt x="363559" y="345278"/>
                    <a:pt x="355937" y="337656"/>
                    <a:pt x="355936" y="328253"/>
                  </a:cubicBezTo>
                  <a:cubicBezTo>
                    <a:pt x="355937" y="318850"/>
                    <a:pt x="363559" y="311227"/>
                    <a:pt x="372962" y="311228"/>
                  </a:cubicBezTo>
                  <a:lnTo>
                    <a:pt x="398669" y="311227"/>
                  </a:lnTo>
                  <a:lnTo>
                    <a:pt x="398669" y="287905"/>
                  </a:lnTo>
                  <a:lnTo>
                    <a:pt x="372962" y="287905"/>
                  </a:lnTo>
                  <a:cubicBezTo>
                    <a:pt x="363559" y="287905"/>
                    <a:pt x="355936" y="280283"/>
                    <a:pt x="355936" y="270880"/>
                  </a:cubicBezTo>
                  <a:cubicBezTo>
                    <a:pt x="355936" y="261476"/>
                    <a:pt x="363559" y="253854"/>
                    <a:pt x="372962" y="253854"/>
                  </a:cubicBezTo>
                  <a:lnTo>
                    <a:pt x="398669" y="253854"/>
                  </a:lnTo>
                  <a:lnTo>
                    <a:pt x="398669" y="226224"/>
                  </a:lnTo>
                  <a:cubicBezTo>
                    <a:pt x="398669" y="225699"/>
                    <a:pt x="398705" y="225182"/>
                    <a:pt x="399282" y="224745"/>
                  </a:cubicBezTo>
                  <a:lnTo>
                    <a:pt x="397875" y="220285"/>
                  </a:lnTo>
                  <a:cubicBezTo>
                    <a:pt x="398695" y="210917"/>
                    <a:pt x="406953" y="203988"/>
                    <a:pt x="416320" y="204807"/>
                  </a:cubicBezTo>
                  <a:lnTo>
                    <a:pt x="766843" y="235474"/>
                  </a:lnTo>
                  <a:cubicBezTo>
                    <a:pt x="776210" y="236294"/>
                    <a:pt x="783139" y="244551"/>
                    <a:pt x="782320" y="253919"/>
                  </a:cubicBezTo>
                  <a:close/>
                  <a:moveTo>
                    <a:pt x="787242" y="326087"/>
                  </a:moveTo>
                  <a:lnTo>
                    <a:pt x="785600" y="324445"/>
                  </a:lnTo>
                  <a:lnTo>
                    <a:pt x="785600" y="237207"/>
                  </a:lnTo>
                  <a:cubicBezTo>
                    <a:pt x="785600" y="202145"/>
                    <a:pt x="757177" y="173722"/>
                    <a:pt x="722115" y="173722"/>
                  </a:cubicBezTo>
                  <a:lnTo>
                    <a:pt x="634876" y="173722"/>
                  </a:lnTo>
                  <a:cubicBezTo>
                    <a:pt x="608805" y="147651"/>
                    <a:pt x="582735" y="121579"/>
                    <a:pt x="556664" y="95509"/>
                  </a:cubicBezTo>
                  <a:cubicBezTo>
                    <a:pt x="429319" y="-31836"/>
                    <a:pt x="222853" y="-31836"/>
                    <a:pt x="95508" y="95509"/>
                  </a:cubicBezTo>
                  <a:cubicBezTo>
                    <a:pt x="31836" y="159181"/>
                    <a:pt x="0" y="242634"/>
                    <a:pt x="0" y="326087"/>
                  </a:cubicBezTo>
                  <a:cubicBezTo>
                    <a:pt x="0" y="409540"/>
                    <a:pt x="31836" y="492992"/>
                    <a:pt x="95508" y="556665"/>
                  </a:cubicBezTo>
                  <a:cubicBezTo>
                    <a:pt x="222853" y="684010"/>
                    <a:pt x="429320" y="684010"/>
                    <a:pt x="556664" y="556665"/>
                  </a:cubicBezTo>
                  <a:lnTo>
                    <a:pt x="634877" y="478452"/>
                  </a:lnTo>
                  <a:lnTo>
                    <a:pt x="722116" y="478453"/>
                  </a:lnTo>
                  <a:cubicBezTo>
                    <a:pt x="757178" y="478452"/>
                    <a:pt x="785600" y="450029"/>
                    <a:pt x="785600" y="414968"/>
                  </a:cubicBezTo>
                  <a:lnTo>
                    <a:pt x="785600" y="327729"/>
                  </a:lnTo>
                  <a:close/>
                  <a:moveTo>
                    <a:pt x="893383" y="437430"/>
                  </a:moveTo>
                  <a:lnTo>
                    <a:pt x="893383" y="214743"/>
                  </a:lnTo>
                  <a:cubicBezTo>
                    <a:pt x="893383" y="198561"/>
                    <a:pt x="880265" y="185442"/>
                    <a:pt x="864082" y="185442"/>
                  </a:cubicBezTo>
                  <a:cubicBezTo>
                    <a:pt x="847899" y="185442"/>
                    <a:pt x="834781" y="198561"/>
                    <a:pt x="834781" y="214743"/>
                  </a:cubicBezTo>
                  <a:lnTo>
                    <a:pt x="834781" y="437431"/>
                  </a:lnTo>
                  <a:cubicBezTo>
                    <a:pt x="834781" y="453613"/>
                    <a:pt x="847900" y="466732"/>
                    <a:pt x="864082" y="466732"/>
                  </a:cubicBezTo>
                  <a:lnTo>
                    <a:pt x="864082" y="466731"/>
                  </a:lnTo>
                  <a:cubicBezTo>
                    <a:pt x="880265" y="466731"/>
                    <a:pt x="893383" y="453613"/>
                    <a:pt x="893383" y="437430"/>
                  </a:cubicBezTo>
                  <a:close/>
                  <a:moveTo>
                    <a:pt x="984194" y="425710"/>
                  </a:moveTo>
                  <a:lnTo>
                    <a:pt x="984193" y="226463"/>
                  </a:lnTo>
                  <a:cubicBezTo>
                    <a:pt x="984193" y="210281"/>
                    <a:pt x="971075" y="197163"/>
                    <a:pt x="954892" y="197162"/>
                  </a:cubicBezTo>
                  <a:cubicBezTo>
                    <a:pt x="938710" y="197163"/>
                    <a:pt x="925591" y="210281"/>
                    <a:pt x="925591" y="226463"/>
                  </a:cubicBezTo>
                  <a:lnTo>
                    <a:pt x="925591" y="425710"/>
                  </a:lnTo>
                  <a:cubicBezTo>
                    <a:pt x="925591" y="441893"/>
                    <a:pt x="938710" y="455011"/>
                    <a:pt x="954892" y="455011"/>
                  </a:cubicBezTo>
                  <a:lnTo>
                    <a:pt x="954892" y="455011"/>
                  </a:lnTo>
                  <a:cubicBezTo>
                    <a:pt x="971075" y="455011"/>
                    <a:pt x="984194" y="441892"/>
                    <a:pt x="984194" y="425710"/>
                  </a:cubicBezTo>
                  <a:close/>
                  <a:moveTo>
                    <a:pt x="1075004" y="402268"/>
                  </a:moveTo>
                  <a:lnTo>
                    <a:pt x="1075003" y="249904"/>
                  </a:lnTo>
                  <a:cubicBezTo>
                    <a:pt x="1075003" y="233721"/>
                    <a:pt x="1061885" y="220603"/>
                    <a:pt x="1045703" y="220603"/>
                  </a:cubicBezTo>
                  <a:cubicBezTo>
                    <a:pt x="1029520" y="220603"/>
                    <a:pt x="1016401" y="233721"/>
                    <a:pt x="1016401" y="249904"/>
                  </a:cubicBezTo>
                  <a:lnTo>
                    <a:pt x="1016402" y="402269"/>
                  </a:lnTo>
                  <a:cubicBezTo>
                    <a:pt x="1016402" y="418451"/>
                    <a:pt x="1029520" y="431570"/>
                    <a:pt x="1045703" y="431570"/>
                  </a:cubicBezTo>
                  <a:lnTo>
                    <a:pt x="1045703" y="431570"/>
                  </a:lnTo>
                  <a:cubicBezTo>
                    <a:pt x="1061885" y="431570"/>
                    <a:pt x="1075004" y="418451"/>
                    <a:pt x="1075004" y="40226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A89418E-829E-4867-919B-44971F75F14A}"/>
              </a:ext>
            </a:extLst>
          </p:cNvPr>
          <p:cNvSpPr txBox="1"/>
          <p:nvPr/>
        </p:nvSpPr>
        <p:spPr>
          <a:xfrm>
            <a:off x="5200454" y="430945"/>
            <a:ext cx="6191673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Воспитательные </a:t>
            </a:r>
            <a:r>
              <a:rPr lang="ru-RU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задачи </a:t>
            </a:r>
            <a:r>
              <a:rPr lang="ru-RU" altLang="ko-KR" sz="40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урока можно </a:t>
            </a:r>
            <a:r>
              <a:rPr lang="ru-RU" altLang="ko-KR" sz="4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распределить </a:t>
            </a:r>
            <a:r>
              <a:rPr lang="ru-RU" altLang="ko-KR" sz="4000" dirty="0">
                <a:solidFill>
                  <a:schemeClr val="accent1"/>
                </a:solidFill>
                <a:cs typeface="Arial" pitchFamily="34" charset="0"/>
              </a:rPr>
              <a:t>по трем </a:t>
            </a:r>
            <a:r>
              <a:rPr lang="ru-RU" altLang="ko-KR" sz="4000" dirty="0" smtClean="0">
                <a:solidFill>
                  <a:schemeClr val="accent1"/>
                </a:solidFill>
                <a:cs typeface="Arial" pitchFamily="34" charset="0"/>
              </a:rPr>
              <a:t>линиям:</a:t>
            </a:r>
            <a:endParaRPr lang="ko-KR" altLang="en-US" sz="40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031965BF-8442-47B6-99A5-B90EE5B76D0E}"/>
              </a:ext>
            </a:extLst>
          </p:cNvPr>
          <p:cNvSpPr/>
          <p:nvPr/>
        </p:nvSpPr>
        <p:spPr>
          <a:xfrm>
            <a:off x="5393756" y="4478671"/>
            <a:ext cx="630776" cy="630776"/>
          </a:xfrm>
          <a:prstGeom prst="roundRect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83B0B54-DD6F-4A1D-86D7-767FEFED2997}"/>
              </a:ext>
            </a:extLst>
          </p:cNvPr>
          <p:cNvSpPr/>
          <p:nvPr/>
        </p:nvSpPr>
        <p:spPr>
          <a:xfrm>
            <a:off x="5393756" y="5597423"/>
            <a:ext cx="630776" cy="630776"/>
          </a:xfrm>
          <a:prstGeom prst="round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73C4BA48-65FD-4703-B91C-0019D9FD8BBE}"/>
              </a:ext>
            </a:extLst>
          </p:cNvPr>
          <p:cNvSpPr/>
          <p:nvPr/>
        </p:nvSpPr>
        <p:spPr>
          <a:xfrm>
            <a:off x="5393756" y="3311660"/>
            <a:ext cx="630776" cy="630776"/>
          </a:xfrm>
          <a:prstGeom prst="round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A07A733-8830-48E4-9D2F-BBB80FF9A706}"/>
              </a:ext>
            </a:extLst>
          </p:cNvPr>
          <p:cNvSpPr txBox="1"/>
          <p:nvPr/>
        </p:nvSpPr>
        <p:spPr>
          <a:xfrm>
            <a:off x="6178702" y="4378560"/>
            <a:ext cx="5416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Н</a:t>
            </a:r>
            <a:r>
              <a:rPr lang="ru-RU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равственные </a:t>
            </a:r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качества личности </a:t>
            </a:r>
            <a:r>
              <a:rPr lang="ru-RU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учащихся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orbel Light" panose="020B0303020204020204" pitchFamily="34" charset="0"/>
              <a:cs typeface="Arial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72D0FA9-30C1-483B-8B79-BBC87537833A}"/>
              </a:ext>
            </a:extLst>
          </p:cNvPr>
          <p:cNvSpPr txBox="1"/>
          <p:nvPr/>
        </p:nvSpPr>
        <p:spPr>
          <a:xfrm>
            <a:off x="6176110" y="5681978"/>
            <a:ext cx="5239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С</a:t>
            </a:r>
            <a:r>
              <a:rPr lang="ru-RU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оциальные </a:t>
            </a:r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качества личности 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orbel Light" panose="020B0303020204020204" pitchFamily="34" charset="0"/>
              <a:cs typeface="Arial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8FF7349-F202-4DBC-9DC5-47DA8E2DE121}"/>
              </a:ext>
            </a:extLst>
          </p:cNvPr>
          <p:cNvSpPr txBox="1"/>
          <p:nvPr/>
        </p:nvSpPr>
        <p:spPr>
          <a:xfrm>
            <a:off x="6178702" y="3211549"/>
            <a:ext cx="5727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О</a:t>
            </a:r>
            <a:r>
              <a:rPr lang="ru-RU" altLang="ko-K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тношение </a:t>
            </a:r>
            <a:r>
              <a:rPr lang="ru-RU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 Light" panose="020B0303020204020204" pitchFamily="34" charset="0"/>
                <a:cs typeface="Arial" pitchFamily="34" charset="0"/>
              </a:rPr>
              <a:t>учащихся к изучаемому материалу 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orbel Light" panose="020B0303020204020204" pitchFamily="34" charset="0"/>
              <a:cs typeface="Arial" pitchFamily="34" charset="0"/>
            </a:endParaRPr>
          </a:p>
        </p:txBody>
      </p:sp>
      <p:sp>
        <p:nvSpPr>
          <p:cNvPr id="51" name="Rounded Rectangle 27">
            <a:extLst>
              <a:ext uri="{FF2B5EF4-FFF2-40B4-BE49-F238E27FC236}">
                <a16:creationId xmlns:a16="http://schemas.microsoft.com/office/drawing/2014/main" id="{A9D910EE-2BCF-44BC-94B4-B5BD5E21A718}"/>
              </a:ext>
            </a:extLst>
          </p:cNvPr>
          <p:cNvSpPr/>
          <p:nvPr/>
        </p:nvSpPr>
        <p:spPr>
          <a:xfrm>
            <a:off x="5550572" y="3505243"/>
            <a:ext cx="317145" cy="243610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2" name="Rounded Rectangle 7">
            <a:extLst>
              <a:ext uri="{FF2B5EF4-FFF2-40B4-BE49-F238E27FC236}">
                <a16:creationId xmlns:a16="http://schemas.microsoft.com/office/drawing/2014/main" id="{ED16F2E2-EF7C-40F6-B35E-275B57DA3900}"/>
              </a:ext>
            </a:extLst>
          </p:cNvPr>
          <p:cNvSpPr/>
          <p:nvPr/>
        </p:nvSpPr>
        <p:spPr>
          <a:xfrm>
            <a:off x="5547926" y="4654930"/>
            <a:ext cx="322437" cy="27825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3" name="Round Same Side Corner Rectangle 36">
            <a:extLst>
              <a:ext uri="{FF2B5EF4-FFF2-40B4-BE49-F238E27FC236}">
                <a16:creationId xmlns:a16="http://schemas.microsoft.com/office/drawing/2014/main" id="{37591995-B7F4-4268-9F5D-FF0C9AC8F63A}"/>
              </a:ext>
            </a:extLst>
          </p:cNvPr>
          <p:cNvSpPr/>
          <p:nvPr/>
        </p:nvSpPr>
        <p:spPr>
          <a:xfrm>
            <a:off x="5545334" y="5783300"/>
            <a:ext cx="327620" cy="25902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1200" dirty="0"/>
          </a:p>
        </p:txBody>
      </p:sp>
      <p:sp>
        <p:nvSpPr>
          <p:cNvPr id="54" name="Rectangle 7">
            <a:hlinkClick r:id="rId2" action="ppaction://hlinksldjump"/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11560766" y="6203195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84297404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Источники</a:t>
            </a:r>
            <a:r>
              <a:rPr lang="ru-RU" dirty="0" smtClean="0"/>
              <a:t> решения воспитательных задач</a:t>
            </a:r>
            <a:endParaRPr lang="en-US" dirty="0"/>
          </a:p>
        </p:txBody>
      </p:sp>
      <p:grpSp>
        <p:nvGrpSpPr>
          <p:cNvPr id="3" name="그룹 4">
            <a:extLst>
              <a:ext uri="{FF2B5EF4-FFF2-40B4-BE49-F238E27FC236}">
                <a16:creationId xmlns:a16="http://schemas.microsoft.com/office/drawing/2014/main" id="{D6821727-0855-4493-8987-2A00201A37DC}"/>
              </a:ext>
            </a:extLst>
          </p:cNvPr>
          <p:cNvGrpSpPr/>
          <p:nvPr/>
        </p:nvGrpSpPr>
        <p:grpSpPr>
          <a:xfrm>
            <a:off x="4364347" y="1825352"/>
            <a:ext cx="3532863" cy="4209710"/>
            <a:chOff x="4737812" y="2390015"/>
            <a:chExt cx="3159394" cy="376469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B3BBA59-E0FA-4B72-897C-47735C860BB6}"/>
                </a:ext>
              </a:extLst>
            </p:cNvPr>
            <p:cNvGrpSpPr/>
            <p:nvPr/>
          </p:nvGrpSpPr>
          <p:grpSpPr>
            <a:xfrm rot="19800000">
              <a:off x="5964234" y="4473736"/>
              <a:ext cx="1932972" cy="1680969"/>
              <a:chOff x="2084105" y="5383623"/>
              <a:chExt cx="815482" cy="891098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7B62D07-2ABC-405D-8E38-BC6F2EED8F98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815482" cy="891098"/>
              </a:xfrm>
              <a:custGeom>
                <a:avLst/>
                <a:gdLst/>
                <a:ahLst/>
                <a:cxnLst/>
                <a:rect l="l" t="t" r="r" b="b"/>
                <a:pathLst>
                  <a:path w="1802378" h="1800199">
                    <a:moveTo>
                      <a:pt x="0" y="0"/>
                    </a:moveTo>
                    <a:lnTo>
                      <a:pt x="1802378" y="0"/>
                    </a:lnTo>
                    <a:lnTo>
                      <a:pt x="1802378" y="289727"/>
                    </a:lnTo>
                    <a:lnTo>
                      <a:pt x="1801366" y="289727"/>
                    </a:lnTo>
                    <a:lnTo>
                      <a:pt x="901188" y="1800199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55000"/>
                      <a:lumOff val="45000"/>
                    </a:schemeClr>
                  </a:gs>
                  <a:gs pos="100000">
                    <a:schemeClr val="accent6">
                      <a:lumMod val="55000"/>
                      <a:lumOff val="4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id="{110D6BE0-27F8-44B8-A7F0-574008607945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614896" cy="884728"/>
              </a:xfrm>
              <a:custGeom>
                <a:avLst/>
                <a:gdLst/>
                <a:ahLst/>
                <a:cxnLst/>
                <a:rect l="l" t="t" r="r" b="b"/>
                <a:pathLst>
                  <a:path w="1359043" h="1787331">
                    <a:moveTo>
                      <a:pt x="0" y="0"/>
                    </a:moveTo>
                    <a:lnTo>
                      <a:pt x="1359043" y="0"/>
                    </a:lnTo>
                    <a:lnTo>
                      <a:pt x="1359043" y="212596"/>
                    </a:lnTo>
                    <a:lnTo>
                      <a:pt x="893519" y="1787331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45000"/>
                      <a:lumOff val="55000"/>
                    </a:schemeClr>
                  </a:gs>
                  <a:gs pos="100000">
                    <a:schemeClr val="accent6">
                      <a:lumMod val="45000"/>
                      <a:lumOff val="55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7BA28EDF-E582-4D1F-9486-531E85F776C5}"/>
                  </a:ext>
                </a:extLst>
              </p:cNvPr>
              <p:cNvSpPr/>
              <p:nvPr/>
            </p:nvSpPr>
            <p:spPr>
              <a:xfrm>
                <a:off x="2084106" y="5383623"/>
                <a:ext cx="408037" cy="885995"/>
              </a:xfrm>
              <a:custGeom>
                <a:avLst/>
                <a:gdLst/>
                <a:ahLst/>
                <a:cxnLst/>
                <a:rect l="l" t="t" r="r" b="b"/>
                <a:pathLst>
                  <a:path w="901843" h="1789890">
                    <a:moveTo>
                      <a:pt x="0" y="0"/>
                    </a:moveTo>
                    <a:lnTo>
                      <a:pt x="897414" y="0"/>
                    </a:lnTo>
                    <a:lnTo>
                      <a:pt x="901843" y="212596"/>
                    </a:lnTo>
                    <a:lnTo>
                      <a:pt x="895045" y="1789890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30000"/>
                      <a:lumOff val="70000"/>
                    </a:schemeClr>
                  </a:gs>
                  <a:gs pos="100000">
                    <a:schemeClr val="accent6">
                      <a:lumMod val="30000"/>
                      <a:lumOff val="7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2" name="Rectangle 8">
                <a:extLst>
                  <a:ext uri="{FF2B5EF4-FFF2-40B4-BE49-F238E27FC236}">
                    <a16:creationId xmlns:a16="http://schemas.microsoft.com/office/drawing/2014/main" id="{2C01210D-728A-4D11-905C-37E19E66F2D1}"/>
                  </a:ext>
                </a:extLst>
              </p:cNvPr>
              <p:cNvSpPr/>
              <p:nvPr/>
            </p:nvSpPr>
            <p:spPr>
              <a:xfrm>
                <a:off x="2084105" y="5383623"/>
                <a:ext cx="405505" cy="886992"/>
              </a:xfrm>
              <a:custGeom>
                <a:avLst/>
                <a:gdLst/>
                <a:ahLst/>
                <a:cxnLst/>
                <a:rect l="l" t="t" r="r" b="b"/>
                <a:pathLst>
                  <a:path w="896246" h="1791906">
                    <a:moveTo>
                      <a:pt x="0" y="0"/>
                    </a:moveTo>
                    <a:lnTo>
                      <a:pt x="440115" y="0"/>
                    </a:lnTo>
                    <a:lnTo>
                      <a:pt x="452263" y="212596"/>
                    </a:lnTo>
                    <a:lnTo>
                      <a:pt x="896246" y="1791906"/>
                    </a:lnTo>
                    <a:lnTo>
                      <a:pt x="1012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20000"/>
                      <a:lumOff val="80000"/>
                    </a:schemeClr>
                  </a:gs>
                </a:gsLst>
                <a:lin ang="19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3" name="Rectangle 8">
                <a:extLst>
                  <a:ext uri="{FF2B5EF4-FFF2-40B4-BE49-F238E27FC236}">
                    <a16:creationId xmlns:a16="http://schemas.microsoft.com/office/drawing/2014/main" id="{9A3FA8B0-BDA9-4D82-810F-ABF54569D8D2}"/>
                  </a:ext>
                </a:extLst>
              </p:cNvPr>
              <p:cNvSpPr/>
              <p:nvPr/>
            </p:nvSpPr>
            <p:spPr>
              <a:xfrm>
                <a:off x="2397817" y="6070896"/>
                <a:ext cx="184225" cy="202494"/>
              </a:xfrm>
              <a:custGeom>
                <a:avLst/>
                <a:gdLst/>
                <a:ahLst/>
                <a:cxnLst/>
                <a:rect l="l" t="t" r="r" b="b"/>
                <a:pathLst>
                  <a:path w="1791810" h="1800199">
                    <a:moveTo>
                      <a:pt x="229620" y="140779"/>
                    </a:moveTo>
                    <a:cubicBezTo>
                      <a:pt x="334730" y="140779"/>
                      <a:pt x="422984" y="212958"/>
                      <a:pt x="445844" y="310765"/>
                    </a:cubicBezTo>
                    <a:lnTo>
                      <a:pt x="454300" y="310765"/>
                    </a:lnTo>
                    <a:lnTo>
                      <a:pt x="462757" y="310765"/>
                    </a:lnTo>
                    <a:cubicBezTo>
                      <a:pt x="485617" y="212958"/>
                      <a:pt x="573869" y="140779"/>
                      <a:pt x="678980" y="140779"/>
                    </a:cubicBezTo>
                    <a:cubicBezTo>
                      <a:pt x="784090" y="140779"/>
                      <a:pt x="872344" y="212958"/>
                      <a:pt x="895204" y="310765"/>
                    </a:cubicBezTo>
                    <a:lnTo>
                      <a:pt x="903659" y="310765"/>
                    </a:lnTo>
                    <a:lnTo>
                      <a:pt x="903660" y="310765"/>
                    </a:lnTo>
                    <a:lnTo>
                      <a:pt x="912116" y="310765"/>
                    </a:lnTo>
                    <a:cubicBezTo>
                      <a:pt x="934976" y="212958"/>
                      <a:pt x="1023228" y="140779"/>
                      <a:pt x="1128339" y="140779"/>
                    </a:cubicBezTo>
                    <a:cubicBezTo>
                      <a:pt x="1233450" y="140779"/>
                      <a:pt x="1321703" y="212958"/>
                      <a:pt x="1344563" y="310765"/>
                    </a:cubicBezTo>
                    <a:lnTo>
                      <a:pt x="1353019" y="310765"/>
                    </a:lnTo>
                    <a:lnTo>
                      <a:pt x="1361476" y="310765"/>
                    </a:lnTo>
                    <a:cubicBezTo>
                      <a:pt x="1384336" y="212958"/>
                      <a:pt x="1472588" y="140779"/>
                      <a:pt x="1577699" y="140779"/>
                    </a:cubicBezTo>
                    <a:cubicBezTo>
                      <a:pt x="1680932" y="140779"/>
                      <a:pt x="1767904" y="210402"/>
                      <a:pt x="1791810" y="305762"/>
                    </a:cubicBezTo>
                    <a:lnTo>
                      <a:pt x="901188" y="1800199"/>
                    </a:lnTo>
                    <a:lnTo>
                      <a:pt x="13460" y="310615"/>
                    </a:lnTo>
                    <a:cubicBezTo>
                      <a:pt x="36351" y="212881"/>
                      <a:pt x="124565" y="140779"/>
                      <a:pt x="229620" y="140779"/>
                    </a:cubicBezTo>
                    <a:close/>
                    <a:moveTo>
                      <a:pt x="0" y="0"/>
                    </a:moveTo>
                    <a:lnTo>
                      <a:pt x="1" y="0"/>
                    </a:lnTo>
                    <a:lnTo>
                      <a:pt x="4940" y="0"/>
                    </a:lnTo>
                    <a:lnTo>
                      <a:pt x="4940" y="296318"/>
                    </a:lnTo>
                    <a:lnTo>
                      <a:pt x="1012" y="289727"/>
                    </a:lnTo>
                    <a:lnTo>
                      <a:pt x="1" y="289727"/>
                    </a:lnTo>
                    <a:lnTo>
                      <a:pt x="0" y="289727"/>
                    </a:lnTo>
                    <a:lnTo>
                      <a:pt x="0" y="288030"/>
                    </a:lnTo>
                    <a:close/>
                  </a:path>
                </a:pathLst>
              </a:custGeom>
              <a:gradFill>
                <a:gsLst>
                  <a:gs pos="15000">
                    <a:schemeClr val="tx1">
                      <a:lumMod val="72000"/>
                      <a:lumOff val="28000"/>
                    </a:schemeClr>
                  </a:gs>
                  <a:gs pos="100000">
                    <a:schemeClr val="tx1">
                      <a:lumMod val="31000"/>
                      <a:lumOff val="69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5" name="Rounded Rectangle 1">
              <a:extLst>
                <a:ext uri="{FF2B5EF4-FFF2-40B4-BE49-F238E27FC236}">
                  <a16:creationId xmlns:a16="http://schemas.microsoft.com/office/drawing/2014/main" id="{8D74F22A-BAC2-4405-9F85-7BE5068BA1F3}"/>
                </a:ext>
              </a:extLst>
            </p:cNvPr>
            <p:cNvSpPr/>
            <p:nvPr/>
          </p:nvSpPr>
          <p:spPr>
            <a:xfrm rot="14400000">
              <a:off x="5606012" y="4024339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2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6" name="Rounded Rectangle 1">
              <a:extLst>
                <a:ext uri="{FF2B5EF4-FFF2-40B4-BE49-F238E27FC236}">
                  <a16:creationId xmlns:a16="http://schemas.microsoft.com/office/drawing/2014/main" id="{FA1F4577-BBEA-48D6-A190-030ADA8FD4C7}"/>
                </a:ext>
              </a:extLst>
            </p:cNvPr>
            <p:cNvSpPr/>
            <p:nvPr/>
          </p:nvSpPr>
          <p:spPr>
            <a:xfrm rot="4400993">
              <a:off x="5833816" y="2266987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4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2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7" name="Rounded Rectangle 1">
              <a:extLst>
                <a:ext uri="{FF2B5EF4-FFF2-40B4-BE49-F238E27FC236}">
                  <a16:creationId xmlns:a16="http://schemas.microsoft.com/office/drawing/2014/main" id="{D5F83DD3-87E1-4436-9A1A-4CB9C4FA8D50}"/>
                </a:ext>
              </a:extLst>
            </p:cNvPr>
            <p:cNvSpPr/>
            <p:nvPr/>
          </p:nvSpPr>
          <p:spPr>
            <a:xfrm rot="9000000">
              <a:off x="6316872" y="3487189"/>
              <a:ext cx="971848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3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19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1">
              <a:extLst>
                <a:ext uri="{FF2B5EF4-FFF2-40B4-BE49-F238E27FC236}">
                  <a16:creationId xmlns:a16="http://schemas.microsoft.com/office/drawing/2014/main" id="{896E8F71-CCD9-4E3D-AF73-835254DCD7D0}"/>
                </a:ext>
              </a:extLst>
            </p:cNvPr>
            <p:cNvSpPr/>
            <p:nvPr/>
          </p:nvSpPr>
          <p:spPr>
            <a:xfrm rot="18596325">
              <a:off x="4851990" y="3080834"/>
              <a:ext cx="989547" cy="1217904"/>
            </a:xfrm>
            <a:custGeom>
              <a:avLst/>
              <a:gdLst/>
              <a:ahLst/>
              <a:cxnLst/>
              <a:rect l="l" t="t" r="r" b="b"/>
              <a:pathLst>
                <a:path w="936104" h="1152128">
                  <a:moveTo>
                    <a:pt x="156020" y="0"/>
                  </a:moveTo>
                  <a:lnTo>
                    <a:pt x="780084" y="0"/>
                  </a:lnTo>
                  <a:cubicBezTo>
                    <a:pt x="866251" y="0"/>
                    <a:pt x="936104" y="69853"/>
                    <a:pt x="936104" y="156020"/>
                  </a:cubicBezTo>
                  <a:lnTo>
                    <a:pt x="936104" y="346108"/>
                  </a:lnTo>
                  <a:cubicBezTo>
                    <a:pt x="915878" y="331325"/>
                    <a:pt x="890838" y="324036"/>
                    <a:pt x="864096" y="324036"/>
                  </a:cubicBezTo>
                  <a:cubicBezTo>
                    <a:pt x="784558" y="324036"/>
                    <a:pt x="720080" y="388514"/>
                    <a:pt x="720080" y="468052"/>
                  </a:cubicBezTo>
                  <a:cubicBezTo>
                    <a:pt x="720080" y="547590"/>
                    <a:pt x="784558" y="612068"/>
                    <a:pt x="864096" y="612068"/>
                  </a:cubicBezTo>
                  <a:cubicBezTo>
                    <a:pt x="890838" y="612068"/>
                    <a:pt x="915878" y="604779"/>
                    <a:pt x="936104" y="589997"/>
                  </a:cubicBezTo>
                  <a:lnTo>
                    <a:pt x="936104" y="780084"/>
                  </a:lnTo>
                  <a:cubicBezTo>
                    <a:pt x="936104" y="866251"/>
                    <a:pt x="866251" y="936104"/>
                    <a:pt x="780084" y="936104"/>
                  </a:cubicBezTo>
                  <a:lnTo>
                    <a:pt x="589997" y="936104"/>
                  </a:lnTo>
                  <a:cubicBezTo>
                    <a:pt x="604779" y="956330"/>
                    <a:pt x="612068" y="981370"/>
                    <a:pt x="612068" y="1008112"/>
                  </a:cubicBezTo>
                  <a:cubicBezTo>
                    <a:pt x="612068" y="1087650"/>
                    <a:pt x="547590" y="1152128"/>
                    <a:pt x="468052" y="1152128"/>
                  </a:cubicBezTo>
                  <a:cubicBezTo>
                    <a:pt x="388514" y="1152128"/>
                    <a:pt x="324036" y="1087650"/>
                    <a:pt x="324036" y="1008112"/>
                  </a:cubicBezTo>
                  <a:cubicBezTo>
                    <a:pt x="324036" y="981370"/>
                    <a:pt x="331325" y="956330"/>
                    <a:pt x="346108" y="936104"/>
                  </a:cubicBezTo>
                  <a:lnTo>
                    <a:pt x="156020" y="936104"/>
                  </a:lnTo>
                  <a:cubicBezTo>
                    <a:pt x="69853" y="936104"/>
                    <a:pt x="0" y="866251"/>
                    <a:pt x="0" y="780084"/>
                  </a:cubicBezTo>
                  <a:lnTo>
                    <a:pt x="0" y="156020"/>
                  </a:lnTo>
                  <a:cubicBezTo>
                    <a:pt x="0" y="69853"/>
                    <a:pt x="69853" y="0"/>
                    <a:pt x="156020" y="0"/>
                  </a:cubicBezTo>
                  <a:close/>
                </a:path>
              </a:pathLst>
            </a:custGeom>
            <a:solidFill>
              <a:schemeClr val="accent1"/>
            </a:solidFill>
            <a:ln w="15875">
              <a:gradFill>
                <a:gsLst>
                  <a:gs pos="0">
                    <a:schemeClr val="bg1"/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D463333-D85D-430B-9919-9A5B6C5D9A7B}"/>
              </a:ext>
            </a:extLst>
          </p:cNvPr>
          <p:cNvSpPr txBox="1"/>
          <p:nvPr/>
        </p:nvSpPr>
        <p:spPr>
          <a:xfrm>
            <a:off x="3775195" y="2161448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BF9D7F2-80AF-4740-869C-BE1DE7DAB542}"/>
              </a:ext>
            </a:extLst>
          </p:cNvPr>
          <p:cNvSpPr txBox="1"/>
          <p:nvPr/>
        </p:nvSpPr>
        <p:spPr>
          <a:xfrm>
            <a:off x="7148624" y="17275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24C518-8F55-4F92-9C78-451A0CF0E450}"/>
              </a:ext>
            </a:extLst>
          </p:cNvPr>
          <p:cNvSpPr txBox="1"/>
          <p:nvPr/>
        </p:nvSpPr>
        <p:spPr>
          <a:xfrm>
            <a:off x="4496750" y="5187341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30362B-5A94-4A79-B078-E814046F2ADD}"/>
              </a:ext>
            </a:extLst>
          </p:cNvPr>
          <p:cNvSpPr txBox="1"/>
          <p:nvPr/>
        </p:nvSpPr>
        <p:spPr>
          <a:xfrm>
            <a:off x="7603265" y="3954682"/>
            <a:ext cx="832867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33C5FD-8EAB-49CE-9593-E74413EDE739}"/>
              </a:ext>
            </a:extLst>
          </p:cNvPr>
          <p:cNvSpPr txBox="1"/>
          <p:nvPr/>
        </p:nvSpPr>
        <p:spPr>
          <a:xfrm>
            <a:off x="7981492" y="1873337"/>
            <a:ext cx="2948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Формы урока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4CE1CB-7B18-4D49-A7A1-653C592A9FC9}"/>
              </a:ext>
            </a:extLst>
          </p:cNvPr>
          <p:cNvSpPr txBox="1"/>
          <p:nvPr/>
        </p:nvSpPr>
        <p:spPr>
          <a:xfrm>
            <a:off x="8436132" y="4074490"/>
            <a:ext cx="2948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Личность учителя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94B4A6-B88E-48ED-BCD9-DAD7399111BD}"/>
              </a:ext>
            </a:extLst>
          </p:cNvPr>
          <p:cNvSpPr txBox="1"/>
          <p:nvPr/>
        </p:nvSpPr>
        <p:spPr>
          <a:xfrm>
            <a:off x="803309" y="2222607"/>
            <a:ext cx="2971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Содержание </a:t>
            </a:r>
            <a:r>
              <a:rPr lang="ru-RU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исторического материала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719E51F-FBEC-41EE-8BD5-C77A18800858}"/>
              </a:ext>
            </a:extLst>
          </p:cNvPr>
          <p:cNvSpPr txBox="1"/>
          <p:nvPr/>
        </p:nvSpPr>
        <p:spPr>
          <a:xfrm>
            <a:off x="1523031" y="5333138"/>
            <a:ext cx="2971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altLang="ko-K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Социальный </a:t>
            </a:r>
            <a:r>
              <a:rPr lang="ru-RU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опыт школьников </a:t>
            </a:r>
            <a:endParaRPr lang="ko-KR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0" name="Oval 21">
            <a:extLst>
              <a:ext uri="{FF2B5EF4-FFF2-40B4-BE49-F238E27FC236}">
                <a16:creationId xmlns:a16="http://schemas.microsoft.com/office/drawing/2014/main" id="{B6772792-A9E6-4D3D-B8EC-193DFF7C9094}"/>
              </a:ext>
            </a:extLst>
          </p:cNvPr>
          <p:cNvSpPr/>
          <p:nvPr/>
        </p:nvSpPr>
        <p:spPr>
          <a:xfrm rot="20700000">
            <a:off x="5995072" y="2057360"/>
            <a:ext cx="438803" cy="384581"/>
          </a:xfrm>
          <a:custGeom>
            <a:avLst/>
            <a:gdLst/>
            <a:ahLst/>
            <a:cxnLst/>
            <a:rect l="l" t="t" r="r" b="b"/>
            <a:pathLst>
              <a:path w="4088377" h="3321003">
                <a:moveTo>
                  <a:pt x="1365628" y="1622218"/>
                </a:moveTo>
                <a:cubicBezTo>
                  <a:pt x="1121373" y="1556771"/>
                  <a:pt x="870309" y="1701722"/>
                  <a:pt x="804861" y="1945977"/>
                </a:cubicBezTo>
                <a:cubicBezTo>
                  <a:pt x="739413" y="2190232"/>
                  <a:pt x="884365" y="2441296"/>
                  <a:pt x="1128620" y="2506744"/>
                </a:cubicBezTo>
                <a:cubicBezTo>
                  <a:pt x="1372875" y="2572191"/>
                  <a:pt x="1623939" y="2427240"/>
                  <a:pt x="1689387" y="2182985"/>
                </a:cubicBezTo>
                <a:cubicBezTo>
                  <a:pt x="1754835" y="1938730"/>
                  <a:pt x="1609883" y="1687666"/>
                  <a:pt x="1365628" y="1622218"/>
                </a:cubicBezTo>
                <a:close/>
                <a:moveTo>
                  <a:pt x="1447099" y="1318163"/>
                </a:moveTo>
                <a:cubicBezTo>
                  <a:pt x="1859279" y="1428606"/>
                  <a:pt x="2103885" y="1852277"/>
                  <a:pt x="1993442" y="2264456"/>
                </a:cubicBezTo>
                <a:cubicBezTo>
                  <a:pt x="1882999" y="2676636"/>
                  <a:pt x="1459328" y="2921242"/>
                  <a:pt x="1047149" y="2810799"/>
                </a:cubicBezTo>
                <a:cubicBezTo>
                  <a:pt x="634969" y="2700356"/>
                  <a:pt x="390363" y="2276685"/>
                  <a:pt x="500806" y="1864505"/>
                </a:cubicBezTo>
                <a:cubicBezTo>
                  <a:pt x="611249" y="1452326"/>
                  <a:pt x="1034920" y="1207720"/>
                  <a:pt x="1447099" y="1318163"/>
                </a:cubicBezTo>
                <a:close/>
                <a:moveTo>
                  <a:pt x="1476725" y="1207597"/>
                </a:moveTo>
                <a:cubicBezTo>
                  <a:pt x="1003481" y="1080792"/>
                  <a:pt x="517045" y="1361635"/>
                  <a:pt x="390240" y="1834879"/>
                </a:cubicBezTo>
                <a:cubicBezTo>
                  <a:pt x="263435" y="2308124"/>
                  <a:pt x="544279" y="2794559"/>
                  <a:pt x="1017523" y="2921365"/>
                </a:cubicBezTo>
                <a:cubicBezTo>
                  <a:pt x="1490767" y="3048170"/>
                  <a:pt x="1977202" y="2767326"/>
                  <a:pt x="2104008" y="2294082"/>
                </a:cubicBezTo>
                <a:cubicBezTo>
                  <a:pt x="2230813" y="1820838"/>
                  <a:pt x="1949969" y="1334403"/>
                  <a:pt x="1476725" y="1207597"/>
                </a:cubicBezTo>
                <a:close/>
                <a:moveTo>
                  <a:pt x="3290290" y="1590224"/>
                </a:moveTo>
                <a:cubicBezTo>
                  <a:pt x="3269727" y="1586016"/>
                  <a:pt x="3248437" y="1583806"/>
                  <a:pt x="3226630" y="1583806"/>
                </a:cubicBezTo>
                <a:cubicBezTo>
                  <a:pt x="3052179" y="1583806"/>
                  <a:pt x="2910758" y="1725227"/>
                  <a:pt x="2910758" y="1899678"/>
                </a:cubicBezTo>
                <a:cubicBezTo>
                  <a:pt x="2910758" y="2074130"/>
                  <a:pt x="3052179" y="2215551"/>
                  <a:pt x="3226630" y="2215550"/>
                </a:cubicBezTo>
                <a:cubicBezTo>
                  <a:pt x="3401082" y="2215551"/>
                  <a:pt x="3542503" y="2074130"/>
                  <a:pt x="3542502" y="1899678"/>
                </a:cubicBezTo>
                <a:cubicBezTo>
                  <a:pt x="3542503" y="1747033"/>
                  <a:pt x="3434228" y="1619677"/>
                  <a:pt x="3290290" y="1590224"/>
                </a:cubicBezTo>
                <a:close/>
                <a:moveTo>
                  <a:pt x="3334055" y="1377473"/>
                </a:moveTo>
                <a:cubicBezTo>
                  <a:pt x="3576950" y="1427177"/>
                  <a:pt x="3759665" y="1642090"/>
                  <a:pt x="3759665" y="1899678"/>
                </a:cubicBezTo>
                <a:cubicBezTo>
                  <a:pt x="3759665" y="2194064"/>
                  <a:pt x="3521017" y="2432713"/>
                  <a:pt x="3226630" y="2432713"/>
                </a:cubicBezTo>
                <a:cubicBezTo>
                  <a:pt x="2932244" y="2432712"/>
                  <a:pt x="2693596" y="2194065"/>
                  <a:pt x="2693596" y="1899678"/>
                </a:cubicBezTo>
                <a:cubicBezTo>
                  <a:pt x="2693596" y="1605292"/>
                  <a:pt x="2932244" y="1366644"/>
                  <a:pt x="3226630" y="1366644"/>
                </a:cubicBezTo>
                <a:cubicBezTo>
                  <a:pt x="3263429" y="1366644"/>
                  <a:pt x="3299356" y="1370373"/>
                  <a:pt x="3334055" y="1377473"/>
                </a:cubicBezTo>
                <a:close/>
                <a:moveTo>
                  <a:pt x="1391137" y="789478"/>
                </a:moveTo>
                <a:lnTo>
                  <a:pt x="1759910" y="888290"/>
                </a:lnTo>
                <a:lnTo>
                  <a:pt x="1754625" y="1202375"/>
                </a:lnTo>
                <a:lnTo>
                  <a:pt x="1744979" y="1199790"/>
                </a:lnTo>
                <a:cubicBezTo>
                  <a:pt x="1823578" y="1244024"/>
                  <a:pt x="1894617" y="1298265"/>
                  <a:pt x="1954704" y="1362586"/>
                </a:cubicBezTo>
                <a:lnTo>
                  <a:pt x="2234317" y="1293059"/>
                </a:lnTo>
                <a:lnTo>
                  <a:pt x="2413554" y="1630152"/>
                </a:lnTo>
                <a:lnTo>
                  <a:pt x="2214321" y="1809770"/>
                </a:lnTo>
                <a:cubicBezTo>
                  <a:pt x="2239296" y="1900740"/>
                  <a:pt x="2251067" y="1995997"/>
                  <a:pt x="2246841" y="2092825"/>
                </a:cubicBezTo>
                <a:lnTo>
                  <a:pt x="2495698" y="2230974"/>
                </a:lnTo>
                <a:lnTo>
                  <a:pt x="2396885" y="2599747"/>
                </a:lnTo>
                <a:lnTo>
                  <a:pt x="2094912" y="2594668"/>
                </a:lnTo>
                <a:cubicBezTo>
                  <a:pt x="2056732" y="2658461"/>
                  <a:pt x="2010475" y="2715996"/>
                  <a:pt x="1958644" y="2767359"/>
                </a:cubicBezTo>
                <a:lnTo>
                  <a:pt x="2057814" y="3026193"/>
                </a:lnTo>
                <a:lnTo>
                  <a:pt x="1745078" y="3245174"/>
                </a:lnTo>
                <a:lnTo>
                  <a:pt x="1507869" y="3039237"/>
                </a:lnTo>
                <a:lnTo>
                  <a:pt x="1536736" y="3019025"/>
                </a:lnTo>
                <a:cubicBezTo>
                  <a:pt x="1445878" y="3048429"/>
                  <a:pt x="1349798" y="3062567"/>
                  <a:pt x="1251837" y="3062021"/>
                </a:cubicBezTo>
                <a:lnTo>
                  <a:pt x="1108065" y="3321003"/>
                </a:lnTo>
                <a:lnTo>
                  <a:pt x="739291" y="3222191"/>
                </a:lnTo>
                <a:lnTo>
                  <a:pt x="744274" y="2926021"/>
                </a:lnTo>
                <a:cubicBezTo>
                  <a:pt x="666128" y="2881484"/>
                  <a:pt x="595548" y="2827017"/>
                  <a:pt x="535891" y="2762576"/>
                </a:cubicBezTo>
                <a:lnTo>
                  <a:pt x="540671" y="2772825"/>
                </a:lnTo>
                <a:lnTo>
                  <a:pt x="232276" y="2832568"/>
                </a:lnTo>
                <a:lnTo>
                  <a:pt x="70927" y="2486556"/>
                </a:lnTo>
                <a:lnTo>
                  <a:pt x="279495" y="2317444"/>
                </a:lnTo>
                <a:cubicBezTo>
                  <a:pt x="257233" y="2235849"/>
                  <a:pt x="245603" y="2150814"/>
                  <a:pt x="245586" y="2064274"/>
                </a:cubicBezTo>
                <a:lnTo>
                  <a:pt x="0" y="1927940"/>
                </a:lnTo>
                <a:lnTo>
                  <a:pt x="98812" y="1559167"/>
                </a:lnTo>
                <a:lnTo>
                  <a:pt x="380240" y="1563901"/>
                </a:lnTo>
                <a:cubicBezTo>
                  <a:pt x="418421" y="1496524"/>
                  <a:pt x="464524" y="1435092"/>
                  <a:pt x="516679" y="1380105"/>
                </a:cubicBezTo>
                <a:lnTo>
                  <a:pt x="422419" y="1089378"/>
                </a:lnTo>
                <a:lnTo>
                  <a:pt x="746189" y="887063"/>
                </a:lnTo>
                <a:lnTo>
                  <a:pt x="972292" y="1105134"/>
                </a:lnTo>
                <a:lnTo>
                  <a:pt x="970019" y="1106554"/>
                </a:lnTo>
                <a:cubicBezTo>
                  <a:pt x="1058903" y="1078586"/>
                  <a:pt x="1152743" y="1065659"/>
                  <a:pt x="1248316" y="1066709"/>
                </a:cubicBezTo>
                <a:lnTo>
                  <a:pt x="1238669" y="1064125"/>
                </a:lnTo>
                <a:close/>
                <a:moveTo>
                  <a:pt x="3349970" y="1300109"/>
                </a:moveTo>
                <a:cubicBezTo>
                  <a:pt x="3310130" y="1291957"/>
                  <a:pt x="3268880" y="1287676"/>
                  <a:pt x="3226630" y="1287676"/>
                </a:cubicBezTo>
                <a:cubicBezTo>
                  <a:pt x="2888631" y="1287676"/>
                  <a:pt x="2614628" y="1561679"/>
                  <a:pt x="2614628" y="1899678"/>
                </a:cubicBezTo>
                <a:cubicBezTo>
                  <a:pt x="2614628" y="2237678"/>
                  <a:pt x="2888630" y="2511680"/>
                  <a:pt x="3226630" y="2511681"/>
                </a:cubicBezTo>
                <a:cubicBezTo>
                  <a:pt x="3564630" y="2511681"/>
                  <a:pt x="3838633" y="2237678"/>
                  <a:pt x="3838633" y="1899678"/>
                </a:cubicBezTo>
                <a:cubicBezTo>
                  <a:pt x="3838632" y="1603928"/>
                  <a:pt x="3628849" y="1357176"/>
                  <a:pt x="3349970" y="1300109"/>
                </a:cubicBezTo>
                <a:close/>
                <a:moveTo>
                  <a:pt x="3358324" y="1024334"/>
                </a:moveTo>
                <a:lnTo>
                  <a:pt x="3410883" y="1234575"/>
                </a:lnTo>
                <a:lnTo>
                  <a:pt x="3403994" y="1234575"/>
                </a:lnTo>
                <a:cubicBezTo>
                  <a:pt x="3464268" y="1250018"/>
                  <a:pt x="3521292" y="1273478"/>
                  <a:pt x="3572818" y="1305612"/>
                </a:cubicBezTo>
                <a:lnTo>
                  <a:pt x="3746730" y="1209354"/>
                </a:lnTo>
                <a:lnTo>
                  <a:pt x="3926358" y="1401981"/>
                </a:lnTo>
                <a:lnTo>
                  <a:pt x="3825667" y="1557247"/>
                </a:lnTo>
                <a:cubicBezTo>
                  <a:pt x="3858552" y="1613408"/>
                  <a:pt x="3883404" y="1674784"/>
                  <a:pt x="3897877" y="1740062"/>
                </a:cubicBezTo>
                <a:lnTo>
                  <a:pt x="4088377" y="1787686"/>
                </a:lnTo>
                <a:lnTo>
                  <a:pt x="4088377" y="2051071"/>
                </a:lnTo>
                <a:lnTo>
                  <a:pt x="3886243" y="2101605"/>
                </a:lnTo>
                <a:cubicBezTo>
                  <a:pt x="3872191" y="2150933"/>
                  <a:pt x="3851639" y="2197531"/>
                  <a:pt x="3826272" y="2241013"/>
                </a:cubicBezTo>
                <a:lnTo>
                  <a:pt x="3938572" y="2395786"/>
                </a:lnTo>
                <a:lnTo>
                  <a:pt x="3769272" y="2597551"/>
                </a:lnTo>
                <a:lnTo>
                  <a:pt x="3574432" y="2502674"/>
                </a:lnTo>
                <a:lnTo>
                  <a:pt x="3590059" y="2484050"/>
                </a:lnTo>
                <a:cubicBezTo>
                  <a:pt x="3534764" y="2519868"/>
                  <a:pt x="3473263" y="2546445"/>
                  <a:pt x="3407886" y="2563572"/>
                </a:cubicBezTo>
                <a:lnTo>
                  <a:pt x="3358323" y="2761823"/>
                </a:lnTo>
                <a:lnTo>
                  <a:pt x="3094938" y="2761823"/>
                </a:lnTo>
                <a:lnTo>
                  <a:pt x="3045375" y="2563574"/>
                </a:lnTo>
                <a:cubicBezTo>
                  <a:pt x="2985349" y="2547848"/>
                  <a:pt x="2928591" y="2524155"/>
                  <a:pt x="2877330" y="2491865"/>
                </a:cubicBezTo>
                <a:lnTo>
                  <a:pt x="2882346" y="2497841"/>
                </a:lnTo>
                <a:lnTo>
                  <a:pt x="2687507" y="2592718"/>
                </a:lnTo>
                <a:lnTo>
                  <a:pt x="2518206" y="2390954"/>
                </a:lnTo>
                <a:lnTo>
                  <a:pt x="2626994" y="2241021"/>
                </a:lnTo>
                <a:cubicBezTo>
                  <a:pt x="2597591" y="2190623"/>
                  <a:pt x="2574657" y="2136035"/>
                  <a:pt x="2559194" y="2078370"/>
                </a:cubicBezTo>
                <a:lnTo>
                  <a:pt x="2371198" y="2031371"/>
                </a:lnTo>
                <a:lnTo>
                  <a:pt x="2371198" y="1767986"/>
                </a:lnTo>
                <a:lnTo>
                  <a:pt x="2559579" y="1720890"/>
                </a:lnTo>
                <a:cubicBezTo>
                  <a:pt x="2572992" y="1669175"/>
                  <a:pt x="2592745" y="1620006"/>
                  <a:pt x="2617681" y="1574051"/>
                </a:cubicBezTo>
                <a:lnTo>
                  <a:pt x="2502958" y="1397149"/>
                </a:lnTo>
                <a:lnTo>
                  <a:pt x="2682587" y="1204520"/>
                </a:lnTo>
                <a:lnTo>
                  <a:pt x="2872193" y="1309466"/>
                </a:lnTo>
                <a:lnTo>
                  <a:pt x="2870932" y="1310818"/>
                </a:lnTo>
                <a:cubicBezTo>
                  <a:pt x="2925169" y="1276310"/>
                  <a:pt x="2985393" y="1250941"/>
                  <a:pt x="3049268" y="1234575"/>
                </a:cubicBezTo>
                <a:lnTo>
                  <a:pt x="3042378" y="1234576"/>
                </a:lnTo>
                <a:lnTo>
                  <a:pt x="3094939" y="1024334"/>
                </a:lnTo>
                <a:close/>
                <a:moveTo>
                  <a:pt x="2786480" y="402820"/>
                </a:moveTo>
                <a:cubicBezTo>
                  <a:pt x="2745900" y="389943"/>
                  <a:pt x="2701172" y="388627"/>
                  <a:pt x="2657264" y="401580"/>
                </a:cubicBezTo>
                <a:cubicBezTo>
                  <a:pt x="2540176" y="436121"/>
                  <a:pt x="2473258" y="559041"/>
                  <a:pt x="2507800" y="676128"/>
                </a:cubicBezTo>
                <a:cubicBezTo>
                  <a:pt x="2542340" y="793216"/>
                  <a:pt x="2665260" y="860133"/>
                  <a:pt x="2782348" y="825592"/>
                </a:cubicBezTo>
                <a:cubicBezTo>
                  <a:pt x="2899435" y="791051"/>
                  <a:pt x="2966353" y="668132"/>
                  <a:pt x="2931812" y="551045"/>
                </a:cubicBezTo>
                <a:cubicBezTo>
                  <a:pt x="2910223" y="477864"/>
                  <a:pt x="2854113" y="424282"/>
                  <a:pt x="2786480" y="402820"/>
                </a:cubicBezTo>
                <a:close/>
                <a:moveTo>
                  <a:pt x="2932202" y="47278"/>
                </a:moveTo>
                <a:lnTo>
                  <a:pt x="3090904" y="140999"/>
                </a:lnTo>
                <a:lnTo>
                  <a:pt x="3054065" y="265147"/>
                </a:lnTo>
                <a:cubicBezTo>
                  <a:pt x="3087256" y="296329"/>
                  <a:pt x="3116089" y="332603"/>
                  <a:pt x="3138727" y="373550"/>
                </a:cubicBezTo>
                <a:lnTo>
                  <a:pt x="3276016" y="367796"/>
                </a:lnTo>
                <a:lnTo>
                  <a:pt x="3328165" y="544574"/>
                </a:lnTo>
                <a:lnTo>
                  <a:pt x="3202503" y="618514"/>
                </a:lnTo>
                <a:cubicBezTo>
                  <a:pt x="3202838" y="654403"/>
                  <a:pt x="3198271" y="689748"/>
                  <a:pt x="3189855" y="723955"/>
                </a:cubicBezTo>
                <a:lnTo>
                  <a:pt x="3295873" y="805599"/>
                </a:lnTo>
                <a:lnTo>
                  <a:pt x="3222192" y="974540"/>
                </a:lnTo>
                <a:lnTo>
                  <a:pt x="3072634" y="949439"/>
                </a:lnTo>
                <a:lnTo>
                  <a:pt x="3079435" y="933845"/>
                </a:lnTo>
                <a:cubicBezTo>
                  <a:pt x="3049413" y="968833"/>
                  <a:pt x="3013398" y="998848"/>
                  <a:pt x="2972910" y="1023288"/>
                </a:cubicBezTo>
                <a:lnTo>
                  <a:pt x="2978897" y="1166163"/>
                </a:lnTo>
                <a:lnTo>
                  <a:pt x="2802119" y="1218312"/>
                </a:lnTo>
                <a:lnTo>
                  <a:pt x="2729602" y="1095065"/>
                </a:lnTo>
                <a:cubicBezTo>
                  <a:pt x="2686199" y="1096396"/>
                  <a:pt x="2643414" y="1091732"/>
                  <a:pt x="2602615" y="1080209"/>
                </a:cubicBezTo>
                <a:lnTo>
                  <a:pt x="2607165" y="1083226"/>
                </a:lnTo>
                <a:lnTo>
                  <a:pt x="2495179" y="1185484"/>
                </a:lnTo>
                <a:lnTo>
                  <a:pt x="2341599" y="1083585"/>
                </a:lnTo>
                <a:lnTo>
                  <a:pt x="2384929" y="961414"/>
                </a:lnTo>
                <a:cubicBezTo>
                  <a:pt x="2355215" y="933409"/>
                  <a:pt x="2329015" y="901312"/>
                  <a:pt x="2307218" y="865670"/>
                </a:cubicBezTo>
                <a:lnTo>
                  <a:pt x="2171734" y="871348"/>
                </a:lnTo>
                <a:lnTo>
                  <a:pt x="2119584" y="694571"/>
                </a:lnTo>
                <a:lnTo>
                  <a:pt x="2236697" y="625662"/>
                </a:lnTo>
                <a:cubicBezTo>
                  <a:pt x="2235459" y="588297"/>
                  <a:pt x="2238982" y="551385"/>
                  <a:pt x="2246620" y="515603"/>
                </a:cubicBezTo>
                <a:lnTo>
                  <a:pt x="2134594" y="419585"/>
                </a:lnTo>
                <a:lnTo>
                  <a:pt x="2217016" y="254732"/>
                </a:lnTo>
                <a:lnTo>
                  <a:pt x="2365055" y="287627"/>
                </a:lnTo>
                <a:lnTo>
                  <a:pt x="2364476" y="288784"/>
                </a:lnTo>
                <a:cubicBezTo>
                  <a:pt x="2394046" y="254885"/>
                  <a:pt x="2429444" y="225933"/>
                  <a:pt x="2469075" y="202302"/>
                </a:cubicBezTo>
                <a:lnTo>
                  <a:pt x="2464452" y="203666"/>
                </a:lnTo>
                <a:lnTo>
                  <a:pt x="2458102" y="52150"/>
                </a:lnTo>
                <a:lnTo>
                  <a:pt x="2634880" y="0"/>
                </a:lnTo>
                <a:lnTo>
                  <a:pt x="2711784" y="130703"/>
                </a:lnTo>
                <a:lnTo>
                  <a:pt x="2707159" y="132067"/>
                </a:lnTo>
                <a:cubicBezTo>
                  <a:pt x="2750672" y="130497"/>
                  <a:pt x="2793590" y="134953"/>
                  <a:pt x="2834535" y="1463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sp>
        <p:nvSpPr>
          <p:cNvPr id="31" name="Trapezoid 3">
            <a:extLst>
              <a:ext uri="{FF2B5EF4-FFF2-40B4-BE49-F238E27FC236}">
                <a16:creationId xmlns:a16="http://schemas.microsoft.com/office/drawing/2014/main" id="{95BB1BDF-2630-4F1E-BAE9-33483F8822B1}"/>
              </a:ext>
            </a:extLst>
          </p:cNvPr>
          <p:cNvSpPr/>
          <p:nvPr/>
        </p:nvSpPr>
        <p:spPr>
          <a:xfrm>
            <a:off x="4727401" y="3031944"/>
            <a:ext cx="390522" cy="398013"/>
          </a:xfrm>
          <a:custGeom>
            <a:avLst/>
            <a:gdLst/>
            <a:ahLst/>
            <a:cxnLst/>
            <a:rect l="l" t="t" r="r" b="b"/>
            <a:pathLst>
              <a:path w="3890855" h="3965475">
                <a:moveTo>
                  <a:pt x="513635" y="2426125"/>
                </a:moveTo>
                <a:lnTo>
                  <a:pt x="1518439" y="2426125"/>
                </a:lnTo>
                <a:cubicBezTo>
                  <a:pt x="1550976" y="2510415"/>
                  <a:pt x="1581900" y="2596962"/>
                  <a:pt x="1610725" y="2683637"/>
                </a:cubicBezTo>
                <a:lnTo>
                  <a:pt x="901668" y="2683637"/>
                </a:lnTo>
                <a:lnTo>
                  <a:pt x="559881" y="3707964"/>
                </a:lnTo>
                <a:lnTo>
                  <a:pt x="1917114" y="3707964"/>
                </a:lnTo>
                <a:cubicBezTo>
                  <a:pt x="1925031" y="3729959"/>
                  <a:pt x="1931702" y="3744180"/>
                  <a:pt x="1936944" y="3749452"/>
                </a:cubicBezTo>
                <a:cubicBezTo>
                  <a:pt x="1940579" y="3743065"/>
                  <a:pt x="1945876" y="3728913"/>
                  <a:pt x="1952632" y="3707964"/>
                </a:cubicBezTo>
                <a:lnTo>
                  <a:pt x="3330974" y="3707964"/>
                </a:lnTo>
                <a:lnTo>
                  <a:pt x="2989187" y="2683637"/>
                </a:lnTo>
                <a:lnTo>
                  <a:pt x="2271337" y="2683637"/>
                </a:lnTo>
                <a:cubicBezTo>
                  <a:pt x="2301469" y="2597098"/>
                  <a:pt x="2333531" y="2510572"/>
                  <a:pt x="2366939" y="2426125"/>
                </a:cubicBezTo>
                <a:lnTo>
                  <a:pt x="3377220" y="2426125"/>
                </a:lnTo>
                <a:lnTo>
                  <a:pt x="3890855" y="3965475"/>
                </a:lnTo>
                <a:lnTo>
                  <a:pt x="0" y="3965475"/>
                </a:lnTo>
                <a:close/>
                <a:moveTo>
                  <a:pt x="1936944" y="620869"/>
                </a:moveTo>
                <a:cubicBezTo>
                  <a:pt x="1782578" y="620869"/>
                  <a:pt x="1657440" y="746006"/>
                  <a:pt x="1657440" y="900372"/>
                </a:cubicBezTo>
                <a:cubicBezTo>
                  <a:pt x="1657440" y="1054738"/>
                  <a:pt x="1782578" y="1179876"/>
                  <a:pt x="1936944" y="1179876"/>
                </a:cubicBezTo>
                <a:cubicBezTo>
                  <a:pt x="2091310" y="1179876"/>
                  <a:pt x="2216447" y="1054738"/>
                  <a:pt x="2216447" y="900372"/>
                </a:cubicBezTo>
                <a:cubicBezTo>
                  <a:pt x="2216447" y="746006"/>
                  <a:pt x="2091310" y="620869"/>
                  <a:pt x="1936944" y="620869"/>
                </a:cubicBezTo>
                <a:close/>
                <a:moveTo>
                  <a:pt x="1936944" y="0"/>
                </a:moveTo>
                <a:cubicBezTo>
                  <a:pt x="2169175" y="0"/>
                  <a:pt x="2401406" y="88593"/>
                  <a:pt x="2578592" y="265779"/>
                </a:cubicBezTo>
                <a:lnTo>
                  <a:pt x="2578592" y="265780"/>
                </a:lnTo>
                <a:cubicBezTo>
                  <a:pt x="2932964" y="620153"/>
                  <a:pt x="2888999" y="1155622"/>
                  <a:pt x="2578592" y="1549077"/>
                </a:cubicBezTo>
                <a:cubicBezTo>
                  <a:pt x="2248849" y="1967039"/>
                  <a:pt x="1976153" y="3125749"/>
                  <a:pt x="1936944" y="3194660"/>
                </a:cubicBezTo>
                <a:cubicBezTo>
                  <a:pt x="1883033" y="3140450"/>
                  <a:pt x="1647095" y="1944983"/>
                  <a:pt x="1295295" y="1549076"/>
                </a:cubicBezTo>
                <a:cubicBezTo>
                  <a:pt x="962406" y="1174450"/>
                  <a:pt x="940923" y="620152"/>
                  <a:pt x="1295295" y="265779"/>
                </a:cubicBezTo>
                <a:cubicBezTo>
                  <a:pt x="1472481" y="88593"/>
                  <a:pt x="1704713" y="0"/>
                  <a:pt x="193694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sp>
        <p:nvSpPr>
          <p:cNvPr id="33" name="Donut 15">
            <a:extLst>
              <a:ext uri="{FF2B5EF4-FFF2-40B4-BE49-F238E27FC236}">
                <a16:creationId xmlns:a16="http://schemas.microsoft.com/office/drawing/2014/main" id="{19205F4D-4492-4EFA-82B7-82CC9BCDD2FA}"/>
              </a:ext>
            </a:extLst>
          </p:cNvPr>
          <p:cNvSpPr/>
          <p:nvPr/>
        </p:nvSpPr>
        <p:spPr>
          <a:xfrm>
            <a:off x="5596937" y="4248975"/>
            <a:ext cx="412117" cy="413850"/>
          </a:xfrm>
          <a:custGeom>
            <a:avLst/>
            <a:gdLst/>
            <a:ahLst/>
            <a:cxnLst/>
            <a:rect l="l" t="t" r="r" b="b"/>
            <a:pathLst>
              <a:path w="3821708" h="3795110">
                <a:moveTo>
                  <a:pt x="1910854" y="903842"/>
                </a:moveTo>
                <a:lnTo>
                  <a:pt x="1793831" y="1129420"/>
                </a:lnTo>
                <a:lnTo>
                  <a:pt x="1791613" y="1129420"/>
                </a:lnTo>
                <a:lnTo>
                  <a:pt x="1791892" y="1133157"/>
                </a:lnTo>
                <a:lnTo>
                  <a:pt x="1791613" y="1133695"/>
                </a:lnTo>
                <a:lnTo>
                  <a:pt x="1791933" y="1133695"/>
                </a:lnTo>
                <a:lnTo>
                  <a:pt x="1833002" y="1683464"/>
                </a:lnTo>
                <a:cubicBezTo>
                  <a:pt x="1744939" y="1714584"/>
                  <a:pt x="1682254" y="1798749"/>
                  <a:pt x="1682254" y="1897555"/>
                </a:cubicBezTo>
                <a:cubicBezTo>
                  <a:pt x="1682254" y="2023808"/>
                  <a:pt x="1784602" y="2126156"/>
                  <a:pt x="1910855" y="2126156"/>
                </a:cubicBezTo>
                <a:cubicBezTo>
                  <a:pt x="1975561" y="2126156"/>
                  <a:pt x="2033988" y="2099273"/>
                  <a:pt x="2075304" y="2055803"/>
                </a:cubicBezTo>
                <a:lnTo>
                  <a:pt x="2443125" y="2288080"/>
                </a:lnTo>
                <a:lnTo>
                  <a:pt x="2443003" y="2288309"/>
                </a:lnTo>
                <a:lnTo>
                  <a:pt x="2443494" y="2288314"/>
                </a:lnTo>
                <a:lnTo>
                  <a:pt x="2446061" y="2289935"/>
                </a:lnTo>
                <a:lnTo>
                  <a:pt x="2446904" y="2288348"/>
                </a:lnTo>
                <a:lnTo>
                  <a:pt x="2652725" y="2290436"/>
                </a:lnTo>
                <a:lnTo>
                  <a:pt x="2535900" y="2120971"/>
                </a:lnTo>
                <a:lnTo>
                  <a:pt x="2536744" y="2119385"/>
                </a:lnTo>
                <a:lnTo>
                  <a:pt x="2533964" y="2118163"/>
                </a:lnTo>
                <a:lnTo>
                  <a:pt x="2533686" y="2117759"/>
                </a:lnTo>
                <a:lnTo>
                  <a:pt x="2533565" y="2117988"/>
                </a:lnTo>
                <a:lnTo>
                  <a:pt x="2134900" y="1942755"/>
                </a:lnTo>
                <a:cubicBezTo>
                  <a:pt x="2137918" y="1928156"/>
                  <a:pt x="2139456" y="1913035"/>
                  <a:pt x="2139456" y="1897555"/>
                </a:cubicBezTo>
                <a:cubicBezTo>
                  <a:pt x="2139456" y="1798748"/>
                  <a:pt x="2076770" y="1714583"/>
                  <a:pt x="1988706" y="1683463"/>
                </a:cubicBezTo>
                <a:lnTo>
                  <a:pt x="2029775" y="1133695"/>
                </a:lnTo>
                <a:lnTo>
                  <a:pt x="2030094" y="1133695"/>
                </a:lnTo>
                <a:lnTo>
                  <a:pt x="2029815" y="1133157"/>
                </a:lnTo>
                <a:lnTo>
                  <a:pt x="2030094" y="1129420"/>
                </a:lnTo>
                <a:lnTo>
                  <a:pt x="2027877" y="1129420"/>
                </a:lnTo>
                <a:close/>
                <a:moveTo>
                  <a:pt x="1910854" y="565406"/>
                </a:moveTo>
                <a:cubicBezTo>
                  <a:pt x="2646579" y="565406"/>
                  <a:pt x="3243002" y="1161829"/>
                  <a:pt x="3243002" y="1897554"/>
                </a:cubicBezTo>
                <a:cubicBezTo>
                  <a:pt x="3243002" y="2633279"/>
                  <a:pt x="2646579" y="3229702"/>
                  <a:pt x="1910854" y="3229702"/>
                </a:cubicBezTo>
                <a:cubicBezTo>
                  <a:pt x="1175129" y="3229702"/>
                  <a:pt x="578706" y="2633279"/>
                  <a:pt x="578706" y="1897554"/>
                </a:cubicBezTo>
                <a:cubicBezTo>
                  <a:pt x="578706" y="1161829"/>
                  <a:pt x="1175129" y="565406"/>
                  <a:pt x="1910854" y="565406"/>
                </a:cubicBezTo>
                <a:close/>
                <a:moveTo>
                  <a:pt x="1766837" y="367010"/>
                </a:moveTo>
                <a:cubicBezTo>
                  <a:pt x="1050362" y="432397"/>
                  <a:pt x="475174" y="981146"/>
                  <a:pt x="377476" y="1681610"/>
                </a:cubicBezTo>
                <a:lnTo>
                  <a:pt x="426306" y="1681610"/>
                </a:lnTo>
                <a:cubicBezTo>
                  <a:pt x="510474" y="1681610"/>
                  <a:pt x="578706" y="1746088"/>
                  <a:pt x="578706" y="1825626"/>
                </a:cubicBezTo>
                <a:cubicBezTo>
                  <a:pt x="578706" y="1905164"/>
                  <a:pt x="510474" y="1969642"/>
                  <a:pt x="426306" y="1969642"/>
                </a:cubicBezTo>
                <a:lnTo>
                  <a:pt x="364094" y="1969642"/>
                </a:lnTo>
                <a:cubicBezTo>
                  <a:pt x="398055" y="2738400"/>
                  <a:pt x="1003246" y="3359660"/>
                  <a:pt x="1769417" y="3427809"/>
                </a:cubicBezTo>
                <a:lnTo>
                  <a:pt x="1769417" y="3382101"/>
                </a:lnTo>
                <a:cubicBezTo>
                  <a:pt x="1769417" y="3297933"/>
                  <a:pt x="1833895" y="3229701"/>
                  <a:pt x="1913433" y="3229701"/>
                </a:cubicBezTo>
                <a:cubicBezTo>
                  <a:pt x="1992971" y="3229701"/>
                  <a:pt x="2057449" y="3297933"/>
                  <a:pt x="2057449" y="3382101"/>
                </a:cubicBezTo>
                <a:lnTo>
                  <a:pt x="2057449" y="3427707"/>
                </a:lnTo>
                <a:cubicBezTo>
                  <a:pt x="2804164" y="3358467"/>
                  <a:pt x="3396856" y="2764020"/>
                  <a:pt x="3455018" y="2020616"/>
                </a:cubicBezTo>
                <a:lnTo>
                  <a:pt x="3395402" y="2020616"/>
                </a:lnTo>
                <a:cubicBezTo>
                  <a:pt x="3311234" y="2020616"/>
                  <a:pt x="3243002" y="1956138"/>
                  <a:pt x="3243002" y="1876600"/>
                </a:cubicBezTo>
                <a:cubicBezTo>
                  <a:pt x="3243002" y="1797062"/>
                  <a:pt x="3311234" y="1732584"/>
                  <a:pt x="3395402" y="1732584"/>
                </a:cubicBezTo>
                <a:lnTo>
                  <a:pt x="3451747" y="1732584"/>
                </a:lnTo>
                <a:cubicBezTo>
                  <a:pt x="3374444" y="1008025"/>
                  <a:pt x="2788738" y="434055"/>
                  <a:pt x="2054869" y="367632"/>
                </a:cubicBezTo>
                <a:lnTo>
                  <a:pt x="2054869" y="407296"/>
                </a:lnTo>
                <a:cubicBezTo>
                  <a:pt x="2054869" y="491464"/>
                  <a:pt x="1990391" y="559696"/>
                  <a:pt x="1910853" y="559696"/>
                </a:cubicBezTo>
                <a:cubicBezTo>
                  <a:pt x="1831315" y="559696"/>
                  <a:pt x="1766837" y="491464"/>
                  <a:pt x="1766837" y="407296"/>
                </a:cubicBezTo>
                <a:close/>
                <a:moveTo>
                  <a:pt x="1910854" y="0"/>
                </a:moveTo>
                <a:cubicBezTo>
                  <a:pt x="2966190" y="0"/>
                  <a:pt x="3821708" y="849564"/>
                  <a:pt x="3821708" y="1897555"/>
                </a:cubicBezTo>
                <a:cubicBezTo>
                  <a:pt x="3821708" y="2945546"/>
                  <a:pt x="2966190" y="3795110"/>
                  <a:pt x="1910854" y="3795110"/>
                </a:cubicBezTo>
                <a:cubicBezTo>
                  <a:pt x="855518" y="3795110"/>
                  <a:pt x="0" y="2945546"/>
                  <a:pt x="0" y="1897555"/>
                </a:cubicBezTo>
                <a:cubicBezTo>
                  <a:pt x="0" y="849564"/>
                  <a:pt x="855518" y="0"/>
                  <a:pt x="19108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>
              <a:solidFill>
                <a:schemeClr val="tx1"/>
              </a:solidFill>
            </a:endParaRPr>
          </a:p>
        </p:txBody>
      </p:sp>
      <p:grpSp>
        <p:nvGrpSpPr>
          <p:cNvPr id="34" name="Group 110">
            <a:extLst>
              <a:ext uri="{FF2B5EF4-FFF2-40B4-BE49-F238E27FC236}">
                <a16:creationId xmlns:a16="http://schemas.microsoft.com/office/drawing/2014/main" id="{D519BD50-C580-4623-8810-E04695FA5F45}"/>
              </a:ext>
            </a:extLst>
          </p:cNvPr>
          <p:cNvGrpSpPr/>
          <p:nvPr/>
        </p:nvGrpSpPr>
        <p:grpSpPr>
          <a:xfrm>
            <a:off x="6572356" y="3582301"/>
            <a:ext cx="427647" cy="472552"/>
            <a:chOff x="4835382" y="73243"/>
            <a:chExt cx="2920830" cy="3227535"/>
          </a:xfrm>
          <a:solidFill>
            <a:schemeClr val="bg1"/>
          </a:solidFill>
        </p:grpSpPr>
        <p:sp>
          <p:nvSpPr>
            <p:cNvPr id="35" name="Freeform 111">
              <a:extLst>
                <a:ext uri="{FF2B5EF4-FFF2-40B4-BE49-F238E27FC236}">
                  <a16:creationId xmlns:a16="http://schemas.microsoft.com/office/drawing/2014/main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36" name="Oval 37">
              <a:extLst>
                <a:ext uri="{FF2B5EF4-FFF2-40B4-BE49-F238E27FC236}">
                  <a16:creationId xmlns:a16="http://schemas.microsoft.com/office/drawing/2014/main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37" name="Rectangle 7">
            <a:hlinkClick r:id="rId2" action="ppaction://hlinksldjump"/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464795" y="5928984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38800897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3">
            <a:extLst>
              <a:ext uri="{FF2B5EF4-FFF2-40B4-BE49-F238E27FC236}">
                <a16:creationId xmlns:a16="http://schemas.microsoft.com/office/drawing/2014/main" id="{0C7B140C-4A13-4136-AB20-68851F665BEA}"/>
              </a:ext>
            </a:extLst>
          </p:cNvPr>
          <p:cNvSpPr txBox="1">
            <a:spLocks/>
          </p:cNvSpPr>
          <p:nvPr/>
        </p:nvSpPr>
        <p:spPr>
          <a:xfrm>
            <a:off x="774357" y="532681"/>
            <a:ext cx="10684219" cy="144016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ko-KR" dirty="0" smtClean="0">
                <a:solidFill>
                  <a:schemeClr val="accent4"/>
                </a:solidFill>
              </a:rPr>
              <a:t>Примеры </a:t>
            </a:r>
            <a:r>
              <a:rPr lang="ru-RU" altLang="ko-KR" dirty="0" smtClean="0">
                <a:solidFill>
                  <a:schemeClr val="accent5"/>
                </a:solidFill>
              </a:rPr>
              <a:t>формулировок</a:t>
            </a:r>
            <a:r>
              <a:rPr lang="ru-RU" altLang="ko-KR" dirty="0" smtClean="0">
                <a:solidFill>
                  <a:schemeClr val="accent4"/>
                </a:solidFill>
              </a:rPr>
              <a:t> задач:</a:t>
            </a:r>
            <a:endParaRPr lang="ko-KR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715DE7-E621-47E0-905C-D683A39440DD}"/>
              </a:ext>
            </a:extLst>
          </p:cNvPr>
          <p:cNvSpPr txBox="1"/>
          <p:nvPr/>
        </p:nvSpPr>
        <p:spPr>
          <a:xfrm>
            <a:off x="2213874" y="2219905"/>
            <a:ext cx="8775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Содействовать </a:t>
            </a:r>
            <a:r>
              <a:rPr lang="ru-RU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формированию у учащихся таких качеств личности, как</a:t>
            </a:r>
            <a:r>
              <a:rPr lang="ru-R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…(честность, любознательность, пытливость, справедливость…) 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7B6863-0BE7-4675-B71D-584442BCE24A}"/>
              </a:ext>
            </a:extLst>
          </p:cNvPr>
          <p:cNvSpPr txBox="1"/>
          <p:nvPr/>
        </p:nvSpPr>
        <p:spPr>
          <a:xfrm>
            <a:off x="2284164" y="3300105"/>
            <a:ext cx="8268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Вызвать </a:t>
            </a:r>
            <a:r>
              <a:rPr lang="ru-RU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у учащихся чувства гордости…, удивления…, восхищения…,негодования…, 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A9390E-B027-45A3-A194-4C4CE630CE34}"/>
              </a:ext>
            </a:extLst>
          </p:cNvPr>
          <p:cNvSpPr txBox="1"/>
          <p:nvPr/>
        </p:nvSpPr>
        <p:spPr>
          <a:xfrm>
            <a:off x="2284164" y="4380306"/>
            <a:ext cx="819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Содействовать </a:t>
            </a:r>
            <a:r>
              <a:rPr lang="ru-RU" altLang="ko-KR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развитию толерантности, уважения к иному мнению…, способности достигать компромисса... 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Chevron 2">
            <a:extLst>
              <a:ext uri="{FF2B5EF4-FFF2-40B4-BE49-F238E27FC236}">
                <a16:creationId xmlns:a16="http://schemas.microsoft.com/office/drawing/2014/main" id="{9DA13FD4-CE61-4A83-AEA3-BB86340E67DC}"/>
              </a:ext>
            </a:extLst>
          </p:cNvPr>
          <p:cNvSpPr/>
          <p:nvPr/>
        </p:nvSpPr>
        <p:spPr>
          <a:xfrm rot="5400000">
            <a:off x="1691636" y="2428070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7" name="Chevron 2">
            <a:extLst>
              <a:ext uri="{FF2B5EF4-FFF2-40B4-BE49-F238E27FC236}">
                <a16:creationId xmlns:a16="http://schemas.microsoft.com/office/drawing/2014/main" id="{C6F4A594-6651-4EFD-B9F9-84C1D1F93DE5}"/>
              </a:ext>
            </a:extLst>
          </p:cNvPr>
          <p:cNvSpPr/>
          <p:nvPr/>
        </p:nvSpPr>
        <p:spPr>
          <a:xfrm rot="5400000">
            <a:off x="1691636" y="3387618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8" name="Chevron 2">
            <a:extLst>
              <a:ext uri="{FF2B5EF4-FFF2-40B4-BE49-F238E27FC236}">
                <a16:creationId xmlns:a16="http://schemas.microsoft.com/office/drawing/2014/main" id="{394C9E99-0CD6-4B0C-BC30-D37305EBB2DC}"/>
              </a:ext>
            </a:extLst>
          </p:cNvPr>
          <p:cNvSpPr/>
          <p:nvPr/>
        </p:nvSpPr>
        <p:spPr>
          <a:xfrm rot="5400000">
            <a:off x="1691636" y="4513985"/>
            <a:ext cx="383816" cy="378972"/>
          </a:xfrm>
          <a:custGeom>
            <a:avLst/>
            <a:gdLst/>
            <a:ahLst/>
            <a:cxnLst/>
            <a:rect l="l" t="t" r="r" b="b"/>
            <a:pathLst>
              <a:path w="3830741" h="3782395">
                <a:moveTo>
                  <a:pt x="272737" y="3782395"/>
                </a:moveTo>
                <a:lnTo>
                  <a:pt x="272737" y="1129329"/>
                </a:lnTo>
                <a:cubicBezTo>
                  <a:pt x="368718" y="1192933"/>
                  <a:pt x="457831" y="1251924"/>
                  <a:pt x="541946" y="1307175"/>
                </a:cubicBezTo>
                <a:lnTo>
                  <a:pt x="541946" y="3513186"/>
                </a:lnTo>
                <a:lnTo>
                  <a:pt x="3561532" y="3513186"/>
                </a:lnTo>
                <a:lnTo>
                  <a:pt x="3561532" y="1985872"/>
                </a:lnTo>
                <a:lnTo>
                  <a:pt x="3590324" y="1967561"/>
                </a:lnTo>
                <a:cubicBezTo>
                  <a:pt x="3580733" y="1962993"/>
                  <a:pt x="3571122" y="1958413"/>
                  <a:pt x="3561532" y="1953733"/>
                </a:cubicBezTo>
                <a:lnTo>
                  <a:pt x="3561532" y="522839"/>
                </a:lnTo>
                <a:lnTo>
                  <a:pt x="881682" y="522839"/>
                </a:lnTo>
                <a:cubicBezTo>
                  <a:pt x="739027" y="434224"/>
                  <a:pt x="600115" y="344664"/>
                  <a:pt x="466828" y="253630"/>
                </a:cubicBezTo>
                <a:lnTo>
                  <a:pt x="3830741" y="253630"/>
                </a:lnTo>
                <a:lnTo>
                  <a:pt x="3830741" y="3782395"/>
                </a:lnTo>
                <a:close/>
                <a:moveTo>
                  <a:pt x="0" y="0"/>
                </a:moveTo>
                <a:cubicBezTo>
                  <a:pt x="678168" y="716943"/>
                  <a:pt x="2221880" y="1454406"/>
                  <a:pt x="3416058" y="1983649"/>
                </a:cubicBezTo>
                <a:cubicBezTo>
                  <a:pt x="2906515" y="2315100"/>
                  <a:pt x="1976707" y="2643252"/>
                  <a:pt x="1914290" y="3355250"/>
                </a:cubicBezTo>
                <a:lnTo>
                  <a:pt x="1318205" y="3154450"/>
                </a:lnTo>
                <a:cubicBezTo>
                  <a:pt x="1531531" y="2503259"/>
                  <a:pt x="1765419" y="2324696"/>
                  <a:pt x="2221606" y="1999551"/>
                </a:cubicBezTo>
                <a:cubicBezTo>
                  <a:pt x="1369032" y="1616387"/>
                  <a:pt x="1025337" y="1447905"/>
                  <a:pt x="21688" y="786442"/>
                </a:cubicBezTo>
                <a:cubicBezTo>
                  <a:pt x="14534" y="524743"/>
                  <a:pt x="14718" y="351758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9" name="Rectangle 7">
            <a:hlinkClick r:id="rId2" action="ppaction://hlinksldjump"/>
            <a:extLst>
              <a:ext uri="{FF2B5EF4-FFF2-40B4-BE49-F238E27FC236}">
                <a16:creationId xmlns:a16="http://schemas.microsoft.com/office/drawing/2014/main" id="{84693C49-05C6-4CD0-A900-4B843CF3016D}"/>
              </a:ext>
            </a:extLst>
          </p:cNvPr>
          <p:cNvSpPr/>
          <p:nvPr/>
        </p:nvSpPr>
        <p:spPr>
          <a:xfrm rot="18900000">
            <a:off x="464795" y="5928984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1860361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91D6A2DF-E9F4-4298-BB8A-2F8D692B2F86}"/>
              </a:ext>
            </a:extLst>
          </p:cNvPr>
          <p:cNvGrpSpPr/>
          <p:nvPr/>
        </p:nvGrpSpPr>
        <p:grpSpPr>
          <a:xfrm flipH="1">
            <a:off x="3683937" y="1828609"/>
            <a:ext cx="7441805" cy="4801543"/>
            <a:chOff x="1070741" y="2355612"/>
            <a:chExt cx="3613027" cy="2331169"/>
          </a:xfrm>
        </p:grpSpPr>
        <p:sp>
          <p:nvSpPr>
            <p:cNvPr id="42" name="Freeform 2">
              <a:extLst>
                <a:ext uri="{FF2B5EF4-FFF2-40B4-BE49-F238E27FC236}">
                  <a16:creationId xmlns:a16="http://schemas.microsoft.com/office/drawing/2014/main" id="{5B950954-E34F-42CC-A697-D05446DD963F}"/>
                </a:ext>
              </a:extLst>
            </p:cNvPr>
            <p:cNvSpPr/>
            <p:nvPr/>
          </p:nvSpPr>
          <p:spPr>
            <a:xfrm>
              <a:off x="2216184" y="2716811"/>
              <a:ext cx="2467584" cy="1722768"/>
            </a:xfrm>
            <a:custGeom>
              <a:avLst/>
              <a:gdLst>
                <a:gd name="connsiteX0" fmla="*/ 0 w 4637314"/>
                <a:gd name="connsiteY0" fmla="*/ 468086 h 2906486"/>
                <a:gd name="connsiteX1" fmla="*/ 65314 w 4637314"/>
                <a:gd name="connsiteY1" fmla="*/ 2906486 h 2906486"/>
                <a:gd name="connsiteX2" fmla="*/ 4637314 w 4637314"/>
                <a:gd name="connsiteY2" fmla="*/ 2862943 h 2906486"/>
                <a:gd name="connsiteX3" fmla="*/ 729343 w 4637314"/>
                <a:gd name="connsiteY3" fmla="*/ 0 h 2906486"/>
                <a:gd name="connsiteX4" fmla="*/ 141514 w 4637314"/>
                <a:gd name="connsiteY4" fmla="*/ 304800 h 2906486"/>
                <a:gd name="connsiteX5" fmla="*/ 0 w 4637314"/>
                <a:gd name="connsiteY5" fmla="*/ 468086 h 2906486"/>
                <a:gd name="connsiteX0" fmla="*/ 0 w 4637314"/>
                <a:gd name="connsiteY0" fmla="*/ 468086 h 2906486"/>
                <a:gd name="connsiteX1" fmla="*/ 65314 w 4637314"/>
                <a:gd name="connsiteY1" fmla="*/ 2906486 h 2906486"/>
                <a:gd name="connsiteX2" fmla="*/ 4637314 w 4637314"/>
                <a:gd name="connsiteY2" fmla="*/ 2862943 h 2906486"/>
                <a:gd name="connsiteX3" fmla="*/ 729343 w 4637314"/>
                <a:gd name="connsiteY3" fmla="*/ 0 h 2906486"/>
                <a:gd name="connsiteX4" fmla="*/ 0 w 4637314"/>
                <a:gd name="connsiteY4" fmla="*/ 468086 h 2906486"/>
                <a:gd name="connsiteX0" fmla="*/ 0 w 4637314"/>
                <a:gd name="connsiteY0" fmla="*/ 468086 h 2906486"/>
                <a:gd name="connsiteX1" fmla="*/ 13507 w 4637314"/>
                <a:gd name="connsiteY1" fmla="*/ 2906486 h 2906486"/>
                <a:gd name="connsiteX2" fmla="*/ 4637314 w 4637314"/>
                <a:gd name="connsiteY2" fmla="*/ 2862943 h 2906486"/>
                <a:gd name="connsiteX3" fmla="*/ 729343 w 4637314"/>
                <a:gd name="connsiteY3" fmla="*/ 0 h 2906486"/>
                <a:gd name="connsiteX4" fmla="*/ 0 w 4637314"/>
                <a:gd name="connsiteY4" fmla="*/ 468086 h 2906486"/>
                <a:gd name="connsiteX0" fmla="*/ 13023 w 4650337"/>
                <a:gd name="connsiteY0" fmla="*/ 468086 h 2915120"/>
                <a:gd name="connsiteX1" fmla="*/ 626 w 4650337"/>
                <a:gd name="connsiteY1" fmla="*/ 2915120 h 2915120"/>
                <a:gd name="connsiteX2" fmla="*/ 4650337 w 4650337"/>
                <a:gd name="connsiteY2" fmla="*/ 2862943 h 2915120"/>
                <a:gd name="connsiteX3" fmla="*/ 742366 w 4650337"/>
                <a:gd name="connsiteY3" fmla="*/ 0 h 2915120"/>
                <a:gd name="connsiteX4" fmla="*/ 13023 w 4650337"/>
                <a:gd name="connsiteY4" fmla="*/ 468086 h 2915120"/>
                <a:gd name="connsiteX0" fmla="*/ 13023 w 4417204"/>
                <a:gd name="connsiteY0" fmla="*/ 468086 h 2915120"/>
                <a:gd name="connsiteX1" fmla="*/ 626 w 4417204"/>
                <a:gd name="connsiteY1" fmla="*/ 2915120 h 2915120"/>
                <a:gd name="connsiteX2" fmla="*/ 4417204 w 4417204"/>
                <a:gd name="connsiteY2" fmla="*/ 2871577 h 2915120"/>
                <a:gd name="connsiteX3" fmla="*/ 742366 w 4417204"/>
                <a:gd name="connsiteY3" fmla="*/ 0 h 2915120"/>
                <a:gd name="connsiteX4" fmla="*/ 13023 w 4417204"/>
                <a:gd name="connsiteY4" fmla="*/ 468086 h 2915120"/>
                <a:gd name="connsiteX0" fmla="*/ 13023 w 4175437"/>
                <a:gd name="connsiteY0" fmla="*/ 468086 h 2915120"/>
                <a:gd name="connsiteX1" fmla="*/ 626 w 4175437"/>
                <a:gd name="connsiteY1" fmla="*/ 2915120 h 2915120"/>
                <a:gd name="connsiteX2" fmla="*/ 4175437 w 4175437"/>
                <a:gd name="connsiteY2" fmla="*/ 2897481 h 2915120"/>
                <a:gd name="connsiteX3" fmla="*/ 742366 w 4175437"/>
                <a:gd name="connsiteY3" fmla="*/ 0 h 2915120"/>
                <a:gd name="connsiteX4" fmla="*/ 13023 w 4175437"/>
                <a:gd name="connsiteY4" fmla="*/ 468086 h 2915120"/>
                <a:gd name="connsiteX0" fmla="*/ 13023 w 4175437"/>
                <a:gd name="connsiteY0" fmla="*/ 468086 h 2915120"/>
                <a:gd name="connsiteX1" fmla="*/ 626 w 4175437"/>
                <a:gd name="connsiteY1" fmla="*/ 2915120 h 2915120"/>
                <a:gd name="connsiteX2" fmla="*/ 4175437 w 4175437"/>
                <a:gd name="connsiteY2" fmla="*/ 2897481 h 2915120"/>
                <a:gd name="connsiteX3" fmla="*/ 742366 w 4175437"/>
                <a:gd name="connsiteY3" fmla="*/ 0 h 2915120"/>
                <a:gd name="connsiteX4" fmla="*/ 13023 w 4175437"/>
                <a:gd name="connsiteY4" fmla="*/ 468086 h 2915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75437" h="2915120">
                  <a:moveTo>
                    <a:pt x="13023" y="468086"/>
                  </a:moveTo>
                  <a:cubicBezTo>
                    <a:pt x="17525" y="1280886"/>
                    <a:pt x="-3876" y="2102320"/>
                    <a:pt x="626" y="2915120"/>
                  </a:cubicBezTo>
                  <a:lnTo>
                    <a:pt x="4175437" y="2897481"/>
                  </a:lnTo>
                  <a:lnTo>
                    <a:pt x="742366" y="0"/>
                  </a:lnTo>
                  <a:lnTo>
                    <a:pt x="13023" y="46808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alpha val="20000"/>
                  </a:schemeClr>
                </a:gs>
                <a:gs pos="27000">
                  <a:schemeClr val="bg1">
                    <a:alpha val="8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490EE5F0-CF33-4B44-B5ED-4544F3C11102}"/>
                </a:ext>
              </a:extLst>
            </p:cNvPr>
            <p:cNvGrpSpPr/>
            <p:nvPr/>
          </p:nvGrpSpPr>
          <p:grpSpPr>
            <a:xfrm rot="3660000">
              <a:off x="1772640" y="2273771"/>
              <a:ext cx="112390" cy="1065317"/>
              <a:chOff x="1039691" y="2468855"/>
              <a:chExt cx="190176" cy="1802639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8975BB8-EE4D-460C-A456-F629A16CE3CB}"/>
                  </a:ext>
                </a:extLst>
              </p:cNvPr>
              <p:cNvSpPr/>
              <p:nvPr/>
            </p:nvSpPr>
            <p:spPr>
              <a:xfrm>
                <a:off x="1039691" y="2471295"/>
                <a:ext cx="72008" cy="180019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337A640E-7961-4F63-ADF0-C0973C96F00E}"/>
                  </a:ext>
                </a:extLst>
              </p:cNvPr>
              <p:cNvSpPr/>
              <p:nvPr/>
            </p:nvSpPr>
            <p:spPr>
              <a:xfrm>
                <a:off x="1157859" y="2468855"/>
                <a:ext cx="72008" cy="18002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4D53A57-8618-4107-9CF2-7291CA3D57D3}"/>
                </a:ext>
              </a:extLst>
            </p:cNvPr>
            <p:cNvGrpSpPr/>
            <p:nvPr/>
          </p:nvGrpSpPr>
          <p:grpSpPr>
            <a:xfrm>
              <a:off x="1314845" y="3097544"/>
              <a:ext cx="136170" cy="1065354"/>
              <a:chOff x="1093356" y="2490394"/>
              <a:chExt cx="230413" cy="1802702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8BDAD56-E049-4BC8-9321-268B090C506F}"/>
                  </a:ext>
                </a:extLst>
              </p:cNvPr>
              <p:cNvSpPr/>
              <p:nvPr/>
            </p:nvSpPr>
            <p:spPr>
              <a:xfrm>
                <a:off x="1093356" y="2492897"/>
                <a:ext cx="72008" cy="180019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02B27242-762D-43FA-A395-BD4C4FD516DD}"/>
                  </a:ext>
                </a:extLst>
              </p:cNvPr>
              <p:cNvSpPr/>
              <p:nvPr/>
            </p:nvSpPr>
            <p:spPr>
              <a:xfrm>
                <a:off x="1251762" y="2490394"/>
                <a:ext cx="72007" cy="1800199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14F3918-BFE5-4FDE-9116-05E4F4EAAB3A}"/>
                </a:ext>
              </a:extLst>
            </p:cNvPr>
            <p:cNvGrpSpPr/>
            <p:nvPr/>
          </p:nvGrpSpPr>
          <p:grpSpPr>
            <a:xfrm>
              <a:off x="1243434" y="2957732"/>
              <a:ext cx="279625" cy="279625"/>
              <a:chOff x="3275856" y="4077072"/>
              <a:chExt cx="504056" cy="504056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E2992267-EC98-4AEC-BD73-29670DE452B2}"/>
                  </a:ext>
                </a:extLst>
              </p:cNvPr>
              <p:cNvSpPr/>
              <p:nvPr/>
            </p:nvSpPr>
            <p:spPr>
              <a:xfrm>
                <a:off x="3275856" y="4077072"/>
                <a:ext cx="504056" cy="504056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9DC7D0DE-4D7D-47F3-BB72-09BEE66D07B4}"/>
                  </a:ext>
                </a:extLst>
              </p:cNvPr>
              <p:cNvSpPr/>
              <p:nvPr/>
            </p:nvSpPr>
            <p:spPr>
              <a:xfrm>
                <a:off x="3375484" y="4176700"/>
                <a:ext cx="304800" cy="304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sp>
          <p:nvSpPr>
            <p:cNvPr id="46" name="Rounded Rectangle 14">
              <a:extLst>
                <a:ext uri="{FF2B5EF4-FFF2-40B4-BE49-F238E27FC236}">
                  <a16:creationId xmlns:a16="http://schemas.microsoft.com/office/drawing/2014/main" id="{2FF409F9-519B-4CFE-8948-5CA5B624471A}"/>
                </a:ext>
              </a:extLst>
            </p:cNvPr>
            <p:cNvSpPr/>
            <p:nvPr/>
          </p:nvSpPr>
          <p:spPr>
            <a:xfrm rot="19957432">
              <a:off x="2045380" y="2355612"/>
              <a:ext cx="598917" cy="568478"/>
            </a:xfrm>
            <a:custGeom>
              <a:avLst/>
              <a:gdLst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  <a:gd name="connsiteX0" fmla="*/ 298603 w 598917"/>
                <a:gd name="connsiteY0" fmla="*/ 2 h 568478"/>
                <a:gd name="connsiteX1" fmla="*/ 373918 w 598917"/>
                <a:gd name="connsiteY1" fmla="*/ 19676 h 568478"/>
                <a:gd name="connsiteX2" fmla="*/ 448829 w 598917"/>
                <a:gd name="connsiteY2" fmla="*/ 150752 h 568478"/>
                <a:gd name="connsiteX3" fmla="*/ 446328 w 598917"/>
                <a:gd name="connsiteY3" fmla="*/ 150767 h 568478"/>
                <a:gd name="connsiteX4" fmla="*/ 446328 w 598917"/>
                <a:gd name="connsiteY4" fmla="*/ 252762 h 568478"/>
                <a:gd name="connsiteX5" fmla="*/ 446478 w 598917"/>
                <a:gd name="connsiteY5" fmla="*/ 252762 h 568478"/>
                <a:gd name="connsiteX6" fmla="*/ 598917 w 598917"/>
                <a:gd name="connsiteY6" fmla="*/ 565068 h 568478"/>
                <a:gd name="connsiteX7" fmla="*/ 0 w 598917"/>
                <a:gd name="connsiteY7" fmla="*/ 568478 h 568478"/>
                <a:gd name="connsiteX8" fmla="*/ 142510 w 598917"/>
                <a:gd name="connsiteY8" fmla="*/ 252762 h 568478"/>
                <a:gd name="connsiteX9" fmla="*/ 143217 w 598917"/>
                <a:gd name="connsiteY9" fmla="*/ 252762 h 568478"/>
                <a:gd name="connsiteX10" fmla="*/ 143217 w 598917"/>
                <a:gd name="connsiteY10" fmla="*/ 134244 h 568478"/>
                <a:gd name="connsiteX11" fmla="*/ 223520 w 598917"/>
                <a:gd name="connsiteY11" fmla="*/ 20528 h 568478"/>
                <a:gd name="connsiteX12" fmla="*/ 298603 w 598917"/>
                <a:gd name="connsiteY12" fmla="*/ 2 h 56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8917" h="568478">
                  <a:moveTo>
                    <a:pt x="298603" y="2"/>
                  </a:moveTo>
                  <a:cubicBezTo>
                    <a:pt x="324583" y="-145"/>
                    <a:pt x="350602" y="6408"/>
                    <a:pt x="373918" y="19676"/>
                  </a:cubicBezTo>
                  <a:cubicBezTo>
                    <a:pt x="421176" y="46569"/>
                    <a:pt x="449886" y="96804"/>
                    <a:pt x="448829" y="150752"/>
                  </a:cubicBezTo>
                  <a:lnTo>
                    <a:pt x="446328" y="150767"/>
                  </a:lnTo>
                  <a:lnTo>
                    <a:pt x="446328" y="252762"/>
                  </a:lnTo>
                  <a:lnTo>
                    <a:pt x="446478" y="252762"/>
                  </a:lnTo>
                  <a:lnTo>
                    <a:pt x="598917" y="565068"/>
                  </a:lnTo>
                  <a:lnTo>
                    <a:pt x="0" y="568478"/>
                  </a:lnTo>
                  <a:lnTo>
                    <a:pt x="142510" y="252762"/>
                  </a:lnTo>
                  <a:lnTo>
                    <a:pt x="143217" y="252762"/>
                  </a:lnTo>
                  <a:lnTo>
                    <a:pt x="143217" y="134244"/>
                  </a:lnTo>
                  <a:cubicBezTo>
                    <a:pt x="143445" y="138297"/>
                    <a:pt x="164730" y="39613"/>
                    <a:pt x="223520" y="20528"/>
                  </a:cubicBezTo>
                  <a:cubicBezTo>
                    <a:pt x="249418" y="-1846"/>
                    <a:pt x="272623" y="149"/>
                    <a:pt x="298603" y="2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47" name="Diagonal Stripe 46">
              <a:extLst>
                <a:ext uri="{FF2B5EF4-FFF2-40B4-BE49-F238E27FC236}">
                  <a16:creationId xmlns:a16="http://schemas.microsoft.com/office/drawing/2014/main" id="{06841D58-DB19-4BBA-9BD4-0487CCADE2F6}"/>
                </a:ext>
              </a:extLst>
            </p:cNvPr>
            <p:cNvSpPr/>
            <p:nvPr/>
          </p:nvSpPr>
          <p:spPr>
            <a:xfrm rot="2700000">
              <a:off x="1070741" y="4062402"/>
              <a:ext cx="624379" cy="624379"/>
            </a:xfrm>
            <a:prstGeom prst="diagStrip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9B3D41-CF1A-47D2-AC94-5952EA72EE5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529" y="511166"/>
            <a:ext cx="11573197" cy="724247"/>
          </a:xfrm>
        </p:spPr>
        <p:txBody>
          <a:bodyPr/>
          <a:lstStyle/>
          <a:p>
            <a:r>
              <a:rPr lang="ru-RU" sz="4400" dirty="0" smtClean="0">
                <a:solidFill>
                  <a:schemeClr val="accent5"/>
                </a:solidFill>
              </a:rPr>
              <a:t>Методы </a:t>
            </a:r>
            <a:r>
              <a:rPr lang="ru-RU" sz="4400" dirty="0">
                <a:solidFill>
                  <a:schemeClr val="accent5"/>
                </a:solidFill>
              </a:rPr>
              <a:t>и </a:t>
            </a:r>
            <a:r>
              <a:rPr lang="ru-RU" sz="4400" dirty="0" smtClean="0">
                <a:solidFill>
                  <a:schemeClr val="accent5"/>
                </a:solidFill>
              </a:rPr>
              <a:t>приемы </a:t>
            </a:r>
            <a:r>
              <a:rPr lang="ru-RU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реализации воспитательных </a:t>
            </a: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задач урока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A528BAA-487C-4A6D-8281-1FDB2685FB80}"/>
              </a:ext>
            </a:extLst>
          </p:cNvPr>
          <p:cNvGrpSpPr/>
          <p:nvPr/>
        </p:nvGrpSpPr>
        <p:grpSpPr>
          <a:xfrm>
            <a:off x="6327040" y="4165068"/>
            <a:ext cx="2122406" cy="1866023"/>
            <a:chOff x="3983887" y="4061275"/>
            <a:chExt cx="2122406" cy="186602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0E57BFC-9D05-49A7-88D7-DD1CC2201B03}"/>
                </a:ext>
              </a:extLst>
            </p:cNvPr>
            <p:cNvGrpSpPr/>
            <p:nvPr/>
          </p:nvGrpSpPr>
          <p:grpSpPr>
            <a:xfrm>
              <a:off x="3983887" y="5358975"/>
              <a:ext cx="2049157" cy="568323"/>
              <a:chOff x="3622676" y="3492499"/>
              <a:chExt cx="2575763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9" name="Freeform 15">
                <a:extLst>
                  <a:ext uri="{FF2B5EF4-FFF2-40B4-BE49-F238E27FC236}">
                    <a16:creationId xmlns:a16="http://schemas.microsoft.com/office/drawing/2014/main" id="{1045BF2B-8E84-4D36-89EB-4FCBA5647010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5763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2985"/>
                  <a:gd name="connsiteY0" fmla="*/ 0 h 714375"/>
                  <a:gd name="connsiteX1" fmla="*/ 6350 w 2572985"/>
                  <a:gd name="connsiteY1" fmla="*/ 177800 h 714375"/>
                  <a:gd name="connsiteX2" fmla="*/ 9525 w 2572985"/>
                  <a:gd name="connsiteY2" fmla="*/ 266700 h 714375"/>
                  <a:gd name="connsiteX3" fmla="*/ 2460625 w 2572985"/>
                  <a:gd name="connsiteY3" fmla="*/ 273050 h 714375"/>
                  <a:gd name="connsiteX4" fmla="*/ 2457450 w 2572985"/>
                  <a:gd name="connsiteY4" fmla="*/ 587375 h 714375"/>
                  <a:gd name="connsiteX5" fmla="*/ 66675 w 2572985"/>
                  <a:gd name="connsiteY5" fmla="*/ 590550 h 714375"/>
                  <a:gd name="connsiteX6" fmla="*/ 88900 w 2572985"/>
                  <a:gd name="connsiteY6" fmla="*/ 593725 h 714375"/>
                  <a:gd name="connsiteX7" fmla="*/ 92075 w 2572985"/>
                  <a:gd name="connsiteY7" fmla="*/ 546100 h 714375"/>
                  <a:gd name="connsiteX8" fmla="*/ 0 w 2572985"/>
                  <a:gd name="connsiteY8" fmla="*/ 619125 h 714375"/>
                  <a:gd name="connsiteX9" fmla="*/ 6350 w 2572985"/>
                  <a:gd name="connsiteY9" fmla="*/ 714375 h 714375"/>
                  <a:gd name="connsiteX10" fmla="*/ 2565400 w 2572985"/>
                  <a:gd name="connsiteY10" fmla="*/ 714375 h 714375"/>
                  <a:gd name="connsiteX11" fmla="*/ 2565567 w 2572985"/>
                  <a:gd name="connsiteY11" fmla="*/ 205427 h 714375"/>
                  <a:gd name="connsiteX12" fmla="*/ 2295525 w 2572985"/>
                  <a:gd name="connsiteY12" fmla="*/ 0 h 714375"/>
                  <a:gd name="connsiteX13" fmla="*/ 225425 w 2572985"/>
                  <a:gd name="connsiteY13" fmla="*/ 0 h 714375"/>
                  <a:gd name="connsiteX0" fmla="*/ 225425 w 2575763"/>
                  <a:gd name="connsiteY0" fmla="*/ 0 h 714375"/>
                  <a:gd name="connsiteX1" fmla="*/ 6350 w 2575763"/>
                  <a:gd name="connsiteY1" fmla="*/ 177800 h 714375"/>
                  <a:gd name="connsiteX2" fmla="*/ 9525 w 2575763"/>
                  <a:gd name="connsiteY2" fmla="*/ 266700 h 714375"/>
                  <a:gd name="connsiteX3" fmla="*/ 2460625 w 2575763"/>
                  <a:gd name="connsiteY3" fmla="*/ 273050 h 714375"/>
                  <a:gd name="connsiteX4" fmla="*/ 2457450 w 2575763"/>
                  <a:gd name="connsiteY4" fmla="*/ 587375 h 714375"/>
                  <a:gd name="connsiteX5" fmla="*/ 66675 w 2575763"/>
                  <a:gd name="connsiteY5" fmla="*/ 590550 h 714375"/>
                  <a:gd name="connsiteX6" fmla="*/ 88900 w 2575763"/>
                  <a:gd name="connsiteY6" fmla="*/ 593725 h 714375"/>
                  <a:gd name="connsiteX7" fmla="*/ 92075 w 2575763"/>
                  <a:gd name="connsiteY7" fmla="*/ 546100 h 714375"/>
                  <a:gd name="connsiteX8" fmla="*/ 0 w 2575763"/>
                  <a:gd name="connsiteY8" fmla="*/ 619125 h 714375"/>
                  <a:gd name="connsiteX9" fmla="*/ 6350 w 2575763"/>
                  <a:gd name="connsiteY9" fmla="*/ 714375 h 714375"/>
                  <a:gd name="connsiteX10" fmla="*/ 2565400 w 2575763"/>
                  <a:gd name="connsiteY10" fmla="*/ 714375 h 714375"/>
                  <a:gd name="connsiteX11" fmla="*/ 2574145 w 2575763"/>
                  <a:gd name="connsiteY11" fmla="*/ 205427 h 714375"/>
                  <a:gd name="connsiteX12" fmla="*/ 2295525 w 2575763"/>
                  <a:gd name="connsiteY12" fmla="*/ 0 h 714375"/>
                  <a:gd name="connsiteX13" fmla="*/ 225425 w 2575763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5763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2028" y="381110"/>
                      <a:pt x="2574145" y="205427"/>
                    </a:cubicBezTo>
                    <a:cubicBezTo>
                      <a:pt x="2488420" y="123935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outerShdw blurRad="76200" dist="12700" dir="8100000" sy="-23000" kx="800400" algn="b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20" name="Rectangle 22">
                <a:extLst>
                  <a:ext uri="{FF2B5EF4-FFF2-40B4-BE49-F238E27FC236}">
                    <a16:creationId xmlns:a16="http://schemas.microsoft.com/office/drawing/2014/main" id="{2426B174-F9BA-4BE0-9EEF-D79C9D345A95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EEFC269-96A4-4FD1-8AAC-2F6F7AC82BC2}"/>
                </a:ext>
              </a:extLst>
            </p:cNvPr>
            <p:cNvGrpSpPr/>
            <p:nvPr/>
          </p:nvGrpSpPr>
          <p:grpSpPr>
            <a:xfrm>
              <a:off x="4035197" y="5083389"/>
              <a:ext cx="2071096" cy="442029"/>
              <a:chOff x="3644106" y="3130550"/>
              <a:chExt cx="2603340" cy="55562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id="{3FF7FD47-6EC3-4E22-8E9D-983D44891565}"/>
                  </a:ext>
                </a:extLst>
              </p:cNvPr>
              <p:cNvSpPr/>
              <p:nvPr/>
            </p:nvSpPr>
            <p:spPr>
              <a:xfrm>
                <a:off x="3644106" y="3130550"/>
                <a:ext cx="2603340" cy="555625"/>
              </a:xfrm>
              <a:custGeom>
                <a:avLst/>
                <a:gdLst>
                  <a:gd name="connsiteX0" fmla="*/ 47625 w 2552700"/>
                  <a:gd name="connsiteY0" fmla="*/ 374650 h 685800"/>
                  <a:gd name="connsiteX1" fmla="*/ 0 w 2552700"/>
                  <a:gd name="connsiteY1" fmla="*/ 422275 h 685800"/>
                  <a:gd name="connsiteX2" fmla="*/ 447675 w 2552700"/>
                  <a:gd name="connsiteY2" fmla="*/ 685800 h 685800"/>
                  <a:gd name="connsiteX3" fmla="*/ 2549525 w 2552700"/>
                  <a:gd name="connsiteY3" fmla="*/ 615950 h 685800"/>
                  <a:gd name="connsiteX4" fmla="*/ 2552700 w 2552700"/>
                  <a:gd name="connsiteY4" fmla="*/ 273050 h 685800"/>
                  <a:gd name="connsiteX5" fmla="*/ 1384300 w 2552700"/>
                  <a:gd name="connsiteY5" fmla="*/ 0 h 685800"/>
                  <a:gd name="connsiteX6" fmla="*/ 6350 w 2552700"/>
                  <a:gd name="connsiteY6" fmla="*/ 168275 h 685800"/>
                  <a:gd name="connsiteX7" fmla="*/ 3175 w 2552700"/>
                  <a:gd name="connsiteY7" fmla="*/ 206375 h 685800"/>
                  <a:gd name="connsiteX8" fmla="*/ 463550 w 2552700"/>
                  <a:gd name="connsiteY8" fmla="*/ 374650 h 685800"/>
                  <a:gd name="connsiteX9" fmla="*/ 2520950 w 2552700"/>
                  <a:gd name="connsiteY9" fmla="*/ 333375 h 685800"/>
                  <a:gd name="connsiteX10" fmla="*/ 2501900 w 2552700"/>
                  <a:gd name="connsiteY10" fmla="*/ 549275 h 685800"/>
                  <a:gd name="connsiteX11" fmla="*/ 473075 w 2552700"/>
                  <a:gd name="connsiteY11" fmla="*/ 622300 h 685800"/>
                  <a:gd name="connsiteX12" fmla="*/ 47625 w 2552700"/>
                  <a:gd name="connsiteY12" fmla="*/ 374650 h 685800"/>
                  <a:gd name="connsiteX0" fmla="*/ 47625 w 2552700"/>
                  <a:gd name="connsiteY0" fmla="*/ 263525 h 574675"/>
                  <a:gd name="connsiteX1" fmla="*/ 0 w 2552700"/>
                  <a:gd name="connsiteY1" fmla="*/ 311150 h 574675"/>
                  <a:gd name="connsiteX2" fmla="*/ 447675 w 2552700"/>
                  <a:gd name="connsiteY2" fmla="*/ 574675 h 574675"/>
                  <a:gd name="connsiteX3" fmla="*/ 2549525 w 2552700"/>
                  <a:gd name="connsiteY3" fmla="*/ 504825 h 574675"/>
                  <a:gd name="connsiteX4" fmla="*/ 2552700 w 2552700"/>
                  <a:gd name="connsiteY4" fmla="*/ 161925 h 574675"/>
                  <a:gd name="connsiteX5" fmla="*/ 1552575 w 2552700"/>
                  <a:gd name="connsiteY5" fmla="*/ 0 h 574675"/>
                  <a:gd name="connsiteX6" fmla="*/ 6350 w 2552700"/>
                  <a:gd name="connsiteY6" fmla="*/ 57150 h 574675"/>
                  <a:gd name="connsiteX7" fmla="*/ 3175 w 2552700"/>
                  <a:gd name="connsiteY7" fmla="*/ 95250 h 574675"/>
                  <a:gd name="connsiteX8" fmla="*/ 463550 w 2552700"/>
                  <a:gd name="connsiteY8" fmla="*/ 263525 h 574675"/>
                  <a:gd name="connsiteX9" fmla="*/ 2520950 w 2552700"/>
                  <a:gd name="connsiteY9" fmla="*/ 222250 h 574675"/>
                  <a:gd name="connsiteX10" fmla="*/ 2501900 w 2552700"/>
                  <a:gd name="connsiteY10" fmla="*/ 438150 h 574675"/>
                  <a:gd name="connsiteX11" fmla="*/ 473075 w 2552700"/>
                  <a:gd name="connsiteY11" fmla="*/ 511175 h 574675"/>
                  <a:gd name="connsiteX12" fmla="*/ 47625 w 2552700"/>
                  <a:gd name="connsiteY12" fmla="*/ 263525 h 574675"/>
                  <a:gd name="connsiteX0" fmla="*/ 47625 w 2552700"/>
                  <a:gd name="connsiteY0" fmla="*/ 244475 h 555625"/>
                  <a:gd name="connsiteX1" fmla="*/ 0 w 2552700"/>
                  <a:gd name="connsiteY1" fmla="*/ 292100 h 555625"/>
                  <a:gd name="connsiteX2" fmla="*/ 447675 w 2552700"/>
                  <a:gd name="connsiteY2" fmla="*/ 555625 h 555625"/>
                  <a:gd name="connsiteX3" fmla="*/ 2549525 w 2552700"/>
                  <a:gd name="connsiteY3" fmla="*/ 485775 h 555625"/>
                  <a:gd name="connsiteX4" fmla="*/ 2552700 w 2552700"/>
                  <a:gd name="connsiteY4" fmla="*/ 142875 h 555625"/>
                  <a:gd name="connsiteX5" fmla="*/ 1606550 w 2552700"/>
                  <a:gd name="connsiteY5" fmla="*/ 0 h 555625"/>
                  <a:gd name="connsiteX6" fmla="*/ 6350 w 2552700"/>
                  <a:gd name="connsiteY6" fmla="*/ 38100 h 555625"/>
                  <a:gd name="connsiteX7" fmla="*/ 3175 w 2552700"/>
                  <a:gd name="connsiteY7" fmla="*/ 76200 h 555625"/>
                  <a:gd name="connsiteX8" fmla="*/ 463550 w 2552700"/>
                  <a:gd name="connsiteY8" fmla="*/ 244475 h 555625"/>
                  <a:gd name="connsiteX9" fmla="*/ 2520950 w 2552700"/>
                  <a:gd name="connsiteY9" fmla="*/ 203200 h 555625"/>
                  <a:gd name="connsiteX10" fmla="*/ 2501900 w 2552700"/>
                  <a:gd name="connsiteY10" fmla="*/ 419100 h 555625"/>
                  <a:gd name="connsiteX11" fmla="*/ 473075 w 2552700"/>
                  <a:gd name="connsiteY11" fmla="*/ 492125 h 555625"/>
                  <a:gd name="connsiteX12" fmla="*/ 47625 w 2552700"/>
                  <a:gd name="connsiteY12" fmla="*/ 244475 h 555625"/>
                  <a:gd name="connsiteX0" fmla="*/ 47625 w 2585519"/>
                  <a:gd name="connsiteY0" fmla="*/ 244475 h 555625"/>
                  <a:gd name="connsiteX1" fmla="*/ 0 w 2585519"/>
                  <a:gd name="connsiteY1" fmla="*/ 292100 h 555625"/>
                  <a:gd name="connsiteX2" fmla="*/ 447675 w 2585519"/>
                  <a:gd name="connsiteY2" fmla="*/ 555625 h 555625"/>
                  <a:gd name="connsiteX3" fmla="*/ 2549525 w 2585519"/>
                  <a:gd name="connsiteY3" fmla="*/ 485775 h 555625"/>
                  <a:gd name="connsiteX4" fmla="*/ 2552700 w 2585519"/>
                  <a:gd name="connsiteY4" fmla="*/ 142875 h 555625"/>
                  <a:gd name="connsiteX5" fmla="*/ 1606550 w 2585519"/>
                  <a:gd name="connsiteY5" fmla="*/ 0 h 555625"/>
                  <a:gd name="connsiteX6" fmla="*/ 6350 w 2585519"/>
                  <a:gd name="connsiteY6" fmla="*/ 38100 h 555625"/>
                  <a:gd name="connsiteX7" fmla="*/ 3175 w 2585519"/>
                  <a:gd name="connsiteY7" fmla="*/ 76200 h 555625"/>
                  <a:gd name="connsiteX8" fmla="*/ 463550 w 2585519"/>
                  <a:gd name="connsiteY8" fmla="*/ 244475 h 555625"/>
                  <a:gd name="connsiteX9" fmla="*/ 2520950 w 2585519"/>
                  <a:gd name="connsiteY9" fmla="*/ 203200 h 555625"/>
                  <a:gd name="connsiteX10" fmla="*/ 2501900 w 2585519"/>
                  <a:gd name="connsiteY10" fmla="*/ 419100 h 555625"/>
                  <a:gd name="connsiteX11" fmla="*/ 473075 w 2585519"/>
                  <a:gd name="connsiteY11" fmla="*/ 492125 h 555625"/>
                  <a:gd name="connsiteX12" fmla="*/ 47625 w 2585519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520950 w 2599371"/>
                  <a:gd name="connsiteY9" fmla="*/ 203200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501900 w 2599371"/>
                  <a:gd name="connsiteY11" fmla="*/ 41910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479675 w 2599371"/>
                  <a:gd name="connsiteY11" fmla="*/ 42545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740156"/>
                  <a:gd name="connsiteY0" fmla="*/ 244475 h 555625"/>
                  <a:gd name="connsiteX1" fmla="*/ 0 w 2740156"/>
                  <a:gd name="connsiteY1" fmla="*/ 292100 h 555625"/>
                  <a:gd name="connsiteX2" fmla="*/ 447675 w 2740156"/>
                  <a:gd name="connsiteY2" fmla="*/ 555625 h 555625"/>
                  <a:gd name="connsiteX3" fmla="*/ 2549525 w 2740156"/>
                  <a:gd name="connsiteY3" fmla="*/ 485775 h 555625"/>
                  <a:gd name="connsiteX4" fmla="*/ 2552700 w 2740156"/>
                  <a:gd name="connsiteY4" fmla="*/ 142875 h 555625"/>
                  <a:gd name="connsiteX5" fmla="*/ 1606550 w 2740156"/>
                  <a:gd name="connsiteY5" fmla="*/ 0 h 555625"/>
                  <a:gd name="connsiteX6" fmla="*/ 6350 w 2740156"/>
                  <a:gd name="connsiteY6" fmla="*/ 38100 h 555625"/>
                  <a:gd name="connsiteX7" fmla="*/ 3175 w 2740156"/>
                  <a:gd name="connsiteY7" fmla="*/ 76200 h 555625"/>
                  <a:gd name="connsiteX8" fmla="*/ 463550 w 2740156"/>
                  <a:gd name="connsiteY8" fmla="*/ 244475 h 555625"/>
                  <a:gd name="connsiteX9" fmla="*/ 2495550 w 2740156"/>
                  <a:gd name="connsiteY9" fmla="*/ 206375 h 555625"/>
                  <a:gd name="connsiteX10" fmla="*/ 2479675 w 2740156"/>
                  <a:gd name="connsiteY10" fmla="*/ 425450 h 555625"/>
                  <a:gd name="connsiteX11" fmla="*/ 473075 w 2740156"/>
                  <a:gd name="connsiteY11" fmla="*/ 492125 h 555625"/>
                  <a:gd name="connsiteX12" fmla="*/ 47625 w 2740156"/>
                  <a:gd name="connsiteY12" fmla="*/ 244475 h 555625"/>
                  <a:gd name="connsiteX0" fmla="*/ 47625 w 2646925"/>
                  <a:gd name="connsiteY0" fmla="*/ 244475 h 555625"/>
                  <a:gd name="connsiteX1" fmla="*/ 0 w 2646925"/>
                  <a:gd name="connsiteY1" fmla="*/ 292100 h 555625"/>
                  <a:gd name="connsiteX2" fmla="*/ 447675 w 2646925"/>
                  <a:gd name="connsiteY2" fmla="*/ 555625 h 555625"/>
                  <a:gd name="connsiteX3" fmla="*/ 2549525 w 2646925"/>
                  <a:gd name="connsiteY3" fmla="*/ 485775 h 555625"/>
                  <a:gd name="connsiteX4" fmla="*/ 2552700 w 2646925"/>
                  <a:gd name="connsiteY4" fmla="*/ 142875 h 555625"/>
                  <a:gd name="connsiteX5" fmla="*/ 1606550 w 2646925"/>
                  <a:gd name="connsiteY5" fmla="*/ 0 h 555625"/>
                  <a:gd name="connsiteX6" fmla="*/ 6350 w 2646925"/>
                  <a:gd name="connsiteY6" fmla="*/ 38100 h 555625"/>
                  <a:gd name="connsiteX7" fmla="*/ 3175 w 2646925"/>
                  <a:gd name="connsiteY7" fmla="*/ 76200 h 555625"/>
                  <a:gd name="connsiteX8" fmla="*/ 463550 w 2646925"/>
                  <a:gd name="connsiteY8" fmla="*/ 244475 h 555625"/>
                  <a:gd name="connsiteX9" fmla="*/ 2495550 w 2646925"/>
                  <a:gd name="connsiteY9" fmla="*/ 206375 h 555625"/>
                  <a:gd name="connsiteX10" fmla="*/ 2479675 w 2646925"/>
                  <a:gd name="connsiteY10" fmla="*/ 425450 h 555625"/>
                  <a:gd name="connsiteX11" fmla="*/ 473075 w 2646925"/>
                  <a:gd name="connsiteY11" fmla="*/ 492125 h 555625"/>
                  <a:gd name="connsiteX12" fmla="*/ 47625 w 2646925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24625 w 2608121"/>
                  <a:gd name="connsiteY0" fmla="*/ 244475 h 555625"/>
                  <a:gd name="connsiteX1" fmla="*/ 8750 w 2608121"/>
                  <a:gd name="connsiteY1" fmla="*/ 292100 h 555625"/>
                  <a:gd name="connsiteX2" fmla="*/ 456425 w 2608121"/>
                  <a:gd name="connsiteY2" fmla="*/ 555625 h 555625"/>
                  <a:gd name="connsiteX3" fmla="*/ 2558275 w 2608121"/>
                  <a:gd name="connsiteY3" fmla="*/ 485775 h 555625"/>
                  <a:gd name="connsiteX4" fmla="*/ 2561450 w 2608121"/>
                  <a:gd name="connsiteY4" fmla="*/ 142875 h 555625"/>
                  <a:gd name="connsiteX5" fmla="*/ 1615300 w 2608121"/>
                  <a:gd name="connsiteY5" fmla="*/ 0 h 555625"/>
                  <a:gd name="connsiteX6" fmla="*/ 15100 w 2608121"/>
                  <a:gd name="connsiteY6" fmla="*/ 38100 h 555625"/>
                  <a:gd name="connsiteX7" fmla="*/ 11925 w 2608121"/>
                  <a:gd name="connsiteY7" fmla="*/ 76200 h 555625"/>
                  <a:gd name="connsiteX8" fmla="*/ 472300 w 2608121"/>
                  <a:gd name="connsiteY8" fmla="*/ 244475 h 555625"/>
                  <a:gd name="connsiteX9" fmla="*/ 2478900 w 2608121"/>
                  <a:gd name="connsiteY9" fmla="*/ 209550 h 555625"/>
                  <a:gd name="connsiteX10" fmla="*/ 2488425 w 2608121"/>
                  <a:gd name="connsiteY10" fmla="*/ 425450 h 555625"/>
                  <a:gd name="connsiteX11" fmla="*/ 481825 w 2608121"/>
                  <a:gd name="connsiteY11" fmla="*/ 492125 h 555625"/>
                  <a:gd name="connsiteX12" fmla="*/ 24625 w 2608121"/>
                  <a:gd name="connsiteY12" fmla="*/ 244475 h 555625"/>
                  <a:gd name="connsiteX0" fmla="*/ 20208 w 2622754"/>
                  <a:gd name="connsiteY0" fmla="*/ 244475 h 555625"/>
                  <a:gd name="connsiteX1" fmla="*/ 23383 w 2622754"/>
                  <a:gd name="connsiteY1" fmla="*/ 292100 h 555625"/>
                  <a:gd name="connsiteX2" fmla="*/ 471058 w 2622754"/>
                  <a:gd name="connsiteY2" fmla="*/ 555625 h 555625"/>
                  <a:gd name="connsiteX3" fmla="*/ 2572908 w 2622754"/>
                  <a:gd name="connsiteY3" fmla="*/ 485775 h 555625"/>
                  <a:gd name="connsiteX4" fmla="*/ 2576083 w 2622754"/>
                  <a:gd name="connsiteY4" fmla="*/ 142875 h 555625"/>
                  <a:gd name="connsiteX5" fmla="*/ 1629933 w 2622754"/>
                  <a:gd name="connsiteY5" fmla="*/ 0 h 555625"/>
                  <a:gd name="connsiteX6" fmla="*/ 29733 w 2622754"/>
                  <a:gd name="connsiteY6" fmla="*/ 38100 h 555625"/>
                  <a:gd name="connsiteX7" fmla="*/ 26558 w 2622754"/>
                  <a:gd name="connsiteY7" fmla="*/ 76200 h 555625"/>
                  <a:gd name="connsiteX8" fmla="*/ 486933 w 2622754"/>
                  <a:gd name="connsiteY8" fmla="*/ 244475 h 555625"/>
                  <a:gd name="connsiteX9" fmla="*/ 2493533 w 2622754"/>
                  <a:gd name="connsiteY9" fmla="*/ 209550 h 555625"/>
                  <a:gd name="connsiteX10" fmla="*/ 2503058 w 2622754"/>
                  <a:gd name="connsiteY10" fmla="*/ 425450 h 555625"/>
                  <a:gd name="connsiteX11" fmla="*/ 496458 w 2622754"/>
                  <a:gd name="connsiteY11" fmla="*/ 492125 h 555625"/>
                  <a:gd name="connsiteX12" fmla="*/ 20208 w 2622754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63500 w 2599371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85775 w 2599371"/>
                  <a:gd name="connsiteY11" fmla="*/ 488950 h 555625"/>
                  <a:gd name="connsiteX12" fmla="*/ 63500 w 2599371"/>
                  <a:gd name="connsiteY12" fmla="*/ 244475 h 555625"/>
                  <a:gd name="connsiteX0" fmla="*/ 96355 w 2632226"/>
                  <a:gd name="connsiteY0" fmla="*/ 244475 h 555625"/>
                  <a:gd name="connsiteX1" fmla="*/ 36030 w 2632226"/>
                  <a:gd name="connsiteY1" fmla="*/ 247650 h 555625"/>
                  <a:gd name="connsiteX2" fmla="*/ 32855 w 2632226"/>
                  <a:gd name="connsiteY2" fmla="*/ 292100 h 555625"/>
                  <a:gd name="connsiteX3" fmla="*/ 480530 w 2632226"/>
                  <a:gd name="connsiteY3" fmla="*/ 555625 h 555625"/>
                  <a:gd name="connsiteX4" fmla="*/ 2582380 w 2632226"/>
                  <a:gd name="connsiteY4" fmla="*/ 485775 h 555625"/>
                  <a:gd name="connsiteX5" fmla="*/ 2585555 w 2632226"/>
                  <a:gd name="connsiteY5" fmla="*/ 142875 h 555625"/>
                  <a:gd name="connsiteX6" fmla="*/ 1639405 w 2632226"/>
                  <a:gd name="connsiteY6" fmla="*/ 0 h 555625"/>
                  <a:gd name="connsiteX7" fmla="*/ 39205 w 2632226"/>
                  <a:gd name="connsiteY7" fmla="*/ 38100 h 555625"/>
                  <a:gd name="connsiteX8" fmla="*/ 36030 w 2632226"/>
                  <a:gd name="connsiteY8" fmla="*/ 76200 h 555625"/>
                  <a:gd name="connsiteX9" fmla="*/ 496405 w 2632226"/>
                  <a:gd name="connsiteY9" fmla="*/ 244475 h 555625"/>
                  <a:gd name="connsiteX10" fmla="*/ 2503005 w 2632226"/>
                  <a:gd name="connsiteY10" fmla="*/ 209550 h 555625"/>
                  <a:gd name="connsiteX11" fmla="*/ 2512530 w 2632226"/>
                  <a:gd name="connsiteY11" fmla="*/ 425450 h 555625"/>
                  <a:gd name="connsiteX12" fmla="*/ 518630 w 2632226"/>
                  <a:gd name="connsiteY12" fmla="*/ 488950 h 555625"/>
                  <a:gd name="connsiteX13" fmla="*/ 96355 w 2632226"/>
                  <a:gd name="connsiteY13" fmla="*/ 244475 h 555625"/>
                  <a:gd name="connsiteX0" fmla="*/ 105580 w 2641451"/>
                  <a:gd name="connsiteY0" fmla="*/ 244475 h 555625"/>
                  <a:gd name="connsiteX1" fmla="*/ 19061 w 2641451"/>
                  <a:gd name="connsiteY1" fmla="*/ 226218 h 555625"/>
                  <a:gd name="connsiteX2" fmla="*/ 42080 w 2641451"/>
                  <a:gd name="connsiteY2" fmla="*/ 292100 h 555625"/>
                  <a:gd name="connsiteX3" fmla="*/ 489755 w 2641451"/>
                  <a:gd name="connsiteY3" fmla="*/ 555625 h 555625"/>
                  <a:gd name="connsiteX4" fmla="*/ 2591605 w 2641451"/>
                  <a:gd name="connsiteY4" fmla="*/ 485775 h 555625"/>
                  <a:gd name="connsiteX5" fmla="*/ 2594780 w 2641451"/>
                  <a:gd name="connsiteY5" fmla="*/ 142875 h 555625"/>
                  <a:gd name="connsiteX6" fmla="*/ 1648630 w 2641451"/>
                  <a:gd name="connsiteY6" fmla="*/ 0 h 555625"/>
                  <a:gd name="connsiteX7" fmla="*/ 48430 w 2641451"/>
                  <a:gd name="connsiteY7" fmla="*/ 38100 h 555625"/>
                  <a:gd name="connsiteX8" fmla="*/ 45255 w 2641451"/>
                  <a:gd name="connsiteY8" fmla="*/ 76200 h 555625"/>
                  <a:gd name="connsiteX9" fmla="*/ 505630 w 2641451"/>
                  <a:gd name="connsiteY9" fmla="*/ 244475 h 555625"/>
                  <a:gd name="connsiteX10" fmla="*/ 2512230 w 2641451"/>
                  <a:gd name="connsiteY10" fmla="*/ 209550 h 555625"/>
                  <a:gd name="connsiteX11" fmla="*/ 2521755 w 2641451"/>
                  <a:gd name="connsiteY11" fmla="*/ 425450 h 555625"/>
                  <a:gd name="connsiteX12" fmla="*/ 527855 w 2641451"/>
                  <a:gd name="connsiteY12" fmla="*/ 488950 h 555625"/>
                  <a:gd name="connsiteX13" fmla="*/ 105580 w 2641451"/>
                  <a:gd name="connsiteY13" fmla="*/ 244475 h 555625"/>
                  <a:gd name="connsiteX0" fmla="*/ 100036 w 2635907"/>
                  <a:gd name="connsiteY0" fmla="*/ 244475 h 555625"/>
                  <a:gd name="connsiteX1" fmla="*/ 27804 w 2635907"/>
                  <a:gd name="connsiteY1" fmla="*/ 266699 h 555625"/>
                  <a:gd name="connsiteX2" fmla="*/ 36536 w 2635907"/>
                  <a:gd name="connsiteY2" fmla="*/ 292100 h 555625"/>
                  <a:gd name="connsiteX3" fmla="*/ 484211 w 2635907"/>
                  <a:gd name="connsiteY3" fmla="*/ 555625 h 555625"/>
                  <a:gd name="connsiteX4" fmla="*/ 2586061 w 2635907"/>
                  <a:gd name="connsiteY4" fmla="*/ 485775 h 555625"/>
                  <a:gd name="connsiteX5" fmla="*/ 2589236 w 2635907"/>
                  <a:gd name="connsiteY5" fmla="*/ 142875 h 555625"/>
                  <a:gd name="connsiteX6" fmla="*/ 1643086 w 2635907"/>
                  <a:gd name="connsiteY6" fmla="*/ 0 h 555625"/>
                  <a:gd name="connsiteX7" fmla="*/ 42886 w 2635907"/>
                  <a:gd name="connsiteY7" fmla="*/ 38100 h 555625"/>
                  <a:gd name="connsiteX8" fmla="*/ 39711 w 2635907"/>
                  <a:gd name="connsiteY8" fmla="*/ 76200 h 555625"/>
                  <a:gd name="connsiteX9" fmla="*/ 500086 w 2635907"/>
                  <a:gd name="connsiteY9" fmla="*/ 244475 h 555625"/>
                  <a:gd name="connsiteX10" fmla="*/ 2506686 w 2635907"/>
                  <a:gd name="connsiteY10" fmla="*/ 209550 h 555625"/>
                  <a:gd name="connsiteX11" fmla="*/ 2516211 w 2635907"/>
                  <a:gd name="connsiteY11" fmla="*/ 425450 h 555625"/>
                  <a:gd name="connsiteX12" fmla="*/ 522311 w 2635907"/>
                  <a:gd name="connsiteY12" fmla="*/ 488950 h 555625"/>
                  <a:gd name="connsiteX13" fmla="*/ 100036 w 2635907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98616 w 2634487"/>
                  <a:gd name="connsiteY0" fmla="*/ 244475 h 555625"/>
                  <a:gd name="connsiteX1" fmla="*/ 16859 w 2634487"/>
                  <a:gd name="connsiteY1" fmla="*/ 226218 h 555625"/>
                  <a:gd name="connsiteX2" fmla="*/ 35116 w 2634487"/>
                  <a:gd name="connsiteY2" fmla="*/ 292100 h 555625"/>
                  <a:gd name="connsiteX3" fmla="*/ 482791 w 2634487"/>
                  <a:gd name="connsiteY3" fmla="*/ 555625 h 555625"/>
                  <a:gd name="connsiteX4" fmla="*/ 2584641 w 2634487"/>
                  <a:gd name="connsiteY4" fmla="*/ 485775 h 555625"/>
                  <a:gd name="connsiteX5" fmla="*/ 2587816 w 2634487"/>
                  <a:gd name="connsiteY5" fmla="*/ 142875 h 555625"/>
                  <a:gd name="connsiteX6" fmla="*/ 1641666 w 2634487"/>
                  <a:gd name="connsiteY6" fmla="*/ 0 h 555625"/>
                  <a:gd name="connsiteX7" fmla="*/ 41466 w 2634487"/>
                  <a:gd name="connsiteY7" fmla="*/ 38100 h 555625"/>
                  <a:gd name="connsiteX8" fmla="*/ 38291 w 2634487"/>
                  <a:gd name="connsiteY8" fmla="*/ 76200 h 555625"/>
                  <a:gd name="connsiteX9" fmla="*/ 498666 w 2634487"/>
                  <a:gd name="connsiteY9" fmla="*/ 244475 h 555625"/>
                  <a:gd name="connsiteX10" fmla="*/ 2505266 w 2634487"/>
                  <a:gd name="connsiteY10" fmla="*/ 209550 h 555625"/>
                  <a:gd name="connsiteX11" fmla="*/ 2514791 w 2634487"/>
                  <a:gd name="connsiteY11" fmla="*/ 425450 h 555625"/>
                  <a:gd name="connsiteX12" fmla="*/ 520891 w 2634487"/>
                  <a:gd name="connsiteY12" fmla="*/ 488950 h 555625"/>
                  <a:gd name="connsiteX13" fmla="*/ 98616 w 2634487"/>
                  <a:gd name="connsiteY13" fmla="*/ 244475 h 555625"/>
                  <a:gd name="connsiteX0" fmla="*/ 81757 w 2617628"/>
                  <a:gd name="connsiteY0" fmla="*/ 244475 h 555625"/>
                  <a:gd name="connsiteX1" fmla="*/ 0 w 2617628"/>
                  <a:gd name="connsiteY1" fmla="*/ 226218 h 555625"/>
                  <a:gd name="connsiteX2" fmla="*/ 18257 w 2617628"/>
                  <a:gd name="connsiteY2" fmla="*/ 292100 h 555625"/>
                  <a:gd name="connsiteX3" fmla="*/ 465932 w 2617628"/>
                  <a:gd name="connsiteY3" fmla="*/ 555625 h 555625"/>
                  <a:gd name="connsiteX4" fmla="*/ 2567782 w 2617628"/>
                  <a:gd name="connsiteY4" fmla="*/ 485775 h 555625"/>
                  <a:gd name="connsiteX5" fmla="*/ 2570957 w 2617628"/>
                  <a:gd name="connsiteY5" fmla="*/ 142875 h 555625"/>
                  <a:gd name="connsiteX6" fmla="*/ 1624807 w 2617628"/>
                  <a:gd name="connsiteY6" fmla="*/ 0 h 555625"/>
                  <a:gd name="connsiteX7" fmla="*/ 24607 w 2617628"/>
                  <a:gd name="connsiteY7" fmla="*/ 38100 h 555625"/>
                  <a:gd name="connsiteX8" fmla="*/ 21432 w 2617628"/>
                  <a:gd name="connsiteY8" fmla="*/ 76200 h 555625"/>
                  <a:gd name="connsiteX9" fmla="*/ 481807 w 2617628"/>
                  <a:gd name="connsiteY9" fmla="*/ 244475 h 555625"/>
                  <a:gd name="connsiteX10" fmla="*/ 2488407 w 2617628"/>
                  <a:gd name="connsiteY10" fmla="*/ 209550 h 555625"/>
                  <a:gd name="connsiteX11" fmla="*/ 2497932 w 2617628"/>
                  <a:gd name="connsiteY11" fmla="*/ 425450 h 555625"/>
                  <a:gd name="connsiteX12" fmla="*/ 504032 w 2617628"/>
                  <a:gd name="connsiteY12" fmla="*/ 488950 h 555625"/>
                  <a:gd name="connsiteX13" fmla="*/ 81757 w 2617628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9844 w 2603340"/>
                  <a:gd name="connsiteY7" fmla="*/ 33337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0955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3340" h="555625">
                    <a:moveTo>
                      <a:pt x="67469" y="244475"/>
                    </a:moveTo>
                    <a:cubicBezTo>
                      <a:pt x="66940" y="247651"/>
                      <a:pt x="46301" y="239713"/>
                      <a:pt x="0" y="242887"/>
                    </a:cubicBezTo>
                    <a:cubicBezTo>
                      <a:pt x="6086" y="288924"/>
                      <a:pt x="-2116" y="262732"/>
                      <a:pt x="3969" y="292100"/>
                    </a:cubicBezTo>
                    <a:lnTo>
                      <a:pt x="451644" y="555625"/>
                    </a:lnTo>
                    <a:lnTo>
                      <a:pt x="2553494" y="485775"/>
                    </a:lnTo>
                    <a:cubicBezTo>
                      <a:pt x="2605352" y="396875"/>
                      <a:pt x="2631811" y="276225"/>
                      <a:pt x="2556669" y="142875"/>
                    </a:cubicBezTo>
                    <a:lnTo>
                      <a:pt x="1610519" y="0"/>
                    </a:lnTo>
                    <a:lnTo>
                      <a:pt x="10319" y="30955"/>
                    </a:lnTo>
                    <a:lnTo>
                      <a:pt x="7144" y="76200"/>
                    </a:lnTo>
                    <a:lnTo>
                      <a:pt x="467519" y="244475"/>
                    </a:lnTo>
                    <a:lnTo>
                      <a:pt x="2474119" y="209550"/>
                    </a:lnTo>
                    <a:cubicBezTo>
                      <a:pt x="2527565" y="280988"/>
                      <a:pt x="2515923" y="346075"/>
                      <a:pt x="2483644" y="425450"/>
                    </a:cubicBezTo>
                    <a:lnTo>
                      <a:pt x="489744" y="488950"/>
                    </a:lnTo>
                    <a:lnTo>
                      <a:pt x="67469" y="24447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" name="Freeform 19">
                <a:extLst>
                  <a:ext uri="{FF2B5EF4-FFF2-40B4-BE49-F238E27FC236}">
                    <a16:creationId xmlns:a16="http://schemas.microsoft.com/office/drawing/2014/main" id="{E8039A20-0078-4C61-B924-F31526FD1E54}"/>
                  </a:ext>
                </a:extLst>
              </p:cNvPr>
              <p:cNvSpPr/>
              <p:nvPr/>
            </p:nvSpPr>
            <p:spPr>
              <a:xfrm>
                <a:off x="3695702" y="3233738"/>
                <a:ext cx="2458684" cy="383382"/>
              </a:xfrm>
              <a:custGeom>
                <a:avLst/>
                <a:gdLst>
                  <a:gd name="connsiteX0" fmla="*/ 7144 w 2424113"/>
                  <a:gd name="connsiteY0" fmla="*/ 0 h 378619"/>
                  <a:gd name="connsiteX1" fmla="*/ 0 w 2424113"/>
                  <a:gd name="connsiteY1" fmla="*/ 130969 h 378619"/>
                  <a:gd name="connsiteX2" fmla="*/ 431007 w 2424113"/>
                  <a:gd name="connsiteY2" fmla="*/ 378619 h 378619"/>
                  <a:gd name="connsiteX3" fmla="*/ 2424113 w 2424113"/>
                  <a:gd name="connsiteY3" fmla="*/ 304800 h 378619"/>
                  <a:gd name="connsiteX4" fmla="*/ 2414588 w 2424113"/>
                  <a:gd name="connsiteY4" fmla="*/ 109538 h 378619"/>
                  <a:gd name="connsiteX5" fmla="*/ 428625 w 2424113"/>
                  <a:gd name="connsiteY5" fmla="*/ 150019 h 378619"/>
                  <a:gd name="connsiteX6" fmla="*/ 7144 w 2424113"/>
                  <a:gd name="connsiteY6" fmla="*/ 0 h 378619"/>
                  <a:gd name="connsiteX0" fmla="*/ 7144 w 2436996"/>
                  <a:gd name="connsiteY0" fmla="*/ 0 h 378619"/>
                  <a:gd name="connsiteX1" fmla="*/ 0 w 2436996"/>
                  <a:gd name="connsiteY1" fmla="*/ 130969 h 378619"/>
                  <a:gd name="connsiteX2" fmla="*/ 431007 w 2436996"/>
                  <a:gd name="connsiteY2" fmla="*/ 378619 h 378619"/>
                  <a:gd name="connsiteX3" fmla="*/ 2424113 w 2436996"/>
                  <a:gd name="connsiteY3" fmla="*/ 304800 h 378619"/>
                  <a:gd name="connsiteX4" fmla="*/ 2414588 w 2436996"/>
                  <a:gd name="connsiteY4" fmla="*/ 109538 h 378619"/>
                  <a:gd name="connsiteX5" fmla="*/ 428625 w 2436996"/>
                  <a:gd name="connsiteY5" fmla="*/ 150019 h 378619"/>
                  <a:gd name="connsiteX6" fmla="*/ 7144 w 2436996"/>
                  <a:gd name="connsiteY6" fmla="*/ 0 h 378619"/>
                  <a:gd name="connsiteX0" fmla="*/ 7144 w 2448855"/>
                  <a:gd name="connsiteY0" fmla="*/ 0 h 378619"/>
                  <a:gd name="connsiteX1" fmla="*/ 0 w 2448855"/>
                  <a:gd name="connsiteY1" fmla="*/ 130969 h 378619"/>
                  <a:gd name="connsiteX2" fmla="*/ 431007 w 2448855"/>
                  <a:gd name="connsiteY2" fmla="*/ 378619 h 378619"/>
                  <a:gd name="connsiteX3" fmla="*/ 2424113 w 2448855"/>
                  <a:gd name="connsiteY3" fmla="*/ 304800 h 378619"/>
                  <a:gd name="connsiteX4" fmla="*/ 2414588 w 2448855"/>
                  <a:gd name="connsiteY4" fmla="*/ 109538 h 378619"/>
                  <a:gd name="connsiteX5" fmla="*/ 428625 w 2448855"/>
                  <a:gd name="connsiteY5" fmla="*/ 150019 h 378619"/>
                  <a:gd name="connsiteX6" fmla="*/ 7144 w 2448855"/>
                  <a:gd name="connsiteY6" fmla="*/ 0 h 378619"/>
                  <a:gd name="connsiteX0" fmla="*/ 7144 w 2444270"/>
                  <a:gd name="connsiteY0" fmla="*/ 0 h 378619"/>
                  <a:gd name="connsiteX1" fmla="*/ 0 w 2444270"/>
                  <a:gd name="connsiteY1" fmla="*/ 130969 h 378619"/>
                  <a:gd name="connsiteX2" fmla="*/ 431007 w 2444270"/>
                  <a:gd name="connsiteY2" fmla="*/ 378619 h 378619"/>
                  <a:gd name="connsiteX3" fmla="*/ 2414588 w 2444270"/>
                  <a:gd name="connsiteY3" fmla="*/ 314325 h 378619"/>
                  <a:gd name="connsiteX4" fmla="*/ 2414588 w 2444270"/>
                  <a:gd name="connsiteY4" fmla="*/ 109538 h 378619"/>
                  <a:gd name="connsiteX5" fmla="*/ 428625 w 2444270"/>
                  <a:gd name="connsiteY5" fmla="*/ 150019 h 378619"/>
                  <a:gd name="connsiteX6" fmla="*/ 7144 w 2444270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28625 w 2446779"/>
                  <a:gd name="connsiteY5" fmla="*/ 150019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2913 w 2446779"/>
                  <a:gd name="connsiteY5" fmla="*/ 142875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5294 w 2446779"/>
                  <a:gd name="connsiteY5" fmla="*/ 135731 h 378619"/>
                  <a:gd name="connsiteX6" fmla="*/ 7144 w 2446779"/>
                  <a:gd name="connsiteY6" fmla="*/ 0 h 378619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14287 w 2451541"/>
                  <a:gd name="connsiteY0" fmla="*/ 0 h 385763"/>
                  <a:gd name="connsiteX1" fmla="*/ 0 w 2451541"/>
                  <a:gd name="connsiteY1" fmla="*/ 145257 h 385763"/>
                  <a:gd name="connsiteX2" fmla="*/ 435769 w 2451541"/>
                  <a:gd name="connsiteY2" fmla="*/ 385763 h 385763"/>
                  <a:gd name="connsiteX3" fmla="*/ 2419350 w 2451541"/>
                  <a:gd name="connsiteY3" fmla="*/ 321469 h 385763"/>
                  <a:gd name="connsiteX4" fmla="*/ 2419350 w 2451541"/>
                  <a:gd name="connsiteY4" fmla="*/ 107157 h 385763"/>
                  <a:gd name="connsiteX5" fmla="*/ 450056 w 2451541"/>
                  <a:gd name="connsiteY5" fmla="*/ 142875 h 385763"/>
                  <a:gd name="connsiteX6" fmla="*/ 14287 w 2451541"/>
                  <a:gd name="connsiteY6" fmla="*/ 0 h 385763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11905 w 2458684"/>
                  <a:gd name="connsiteY0" fmla="*/ 0 h 383382"/>
                  <a:gd name="connsiteX1" fmla="*/ 0 w 2458684"/>
                  <a:gd name="connsiteY1" fmla="*/ 138114 h 383382"/>
                  <a:gd name="connsiteX2" fmla="*/ 442912 w 2458684"/>
                  <a:gd name="connsiteY2" fmla="*/ 383382 h 383382"/>
                  <a:gd name="connsiteX3" fmla="*/ 2426493 w 2458684"/>
                  <a:gd name="connsiteY3" fmla="*/ 319088 h 383382"/>
                  <a:gd name="connsiteX4" fmla="*/ 2426493 w 2458684"/>
                  <a:gd name="connsiteY4" fmla="*/ 104776 h 383382"/>
                  <a:gd name="connsiteX5" fmla="*/ 457199 w 2458684"/>
                  <a:gd name="connsiteY5" fmla="*/ 140494 h 383382"/>
                  <a:gd name="connsiteX6" fmla="*/ 11905 w 2458684"/>
                  <a:gd name="connsiteY6" fmla="*/ 0 h 383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8684" h="383382">
                    <a:moveTo>
                      <a:pt x="11905" y="0"/>
                    </a:moveTo>
                    <a:cubicBezTo>
                      <a:pt x="25399" y="53182"/>
                      <a:pt x="19843" y="123033"/>
                      <a:pt x="0" y="138114"/>
                    </a:cubicBezTo>
                    <a:lnTo>
                      <a:pt x="442912" y="383382"/>
                    </a:lnTo>
                    <a:lnTo>
                      <a:pt x="2426493" y="319088"/>
                    </a:lnTo>
                    <a:cubicBezTo>
                      <a:pt x="2466181" y="277813"/>
                      <a:pt x="2472531" y="174625"/>
                      <a:pt x="2426493" y="104776"/>
                    </a:cubicBezTo>
                    <a:lnTo>
                      <a:pt x="457199" y="140494"/>
                    </a:lnTo>
                    <a:lnTo>
                      <a:pt x="1190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D66FACA-1C63-447E-81F6-3087FBA1B14D}"/>
                </a:ext>
              </a:extLst>
            </p:cNvPr>
            <p:cNvGrpSpPr/>
            <p:nvPr/>
          </p:nvGrpSpPr>
          <p:grpSpPr>
            <a:xfrm flipH="1">
              <a:off x="4155315" y="4711652"/>
              <a:ext cx="1753505" cy="486436"/>
              <a:chOff x="3622676" y="3492499"/>
              <a:chExt cx="2575177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Freeform 21">
                <a:extLst>
                  <a:ext uri="{FF2B5EF4-FFF2-40B4-BE49-F238E27FC236}">
                    <a16:creationId xmlns:a16="http://schemas.microsoft.com/office/drawing/2014/main" id="{16BAE55A-1D80-42D3-80C0-F44A1490FE72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5177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3535"/>
                  <a:gd name="connsiteY0" fmla="*/ 0 h 714375"/>
                  <a:gd name="connsiteX1" fmla="*/ 6350 w 2573535"/>
                  <a:gd name="connsiteY1" fmla="*/ 177800 h 714375"/>
                  <a:gd name="connsiteX2" fmla="*/ 9525 w 2573535"/>
                  <a:gd name="connsiteY2" fmla="*/ 266700 h 714375"/>
                  <a:gd name="connsiteX3" fmla="*/ 2460625 w 2573535"/>
                  <a:gd name="connsiteY3" fmla="*/ 273050 h 714375"/>
                  <a:gd name="connsiteX4" fmla="*/ 2457450 w 2573535"/>
                  <a:gd name="connsiteY4" fmla="*/ 587375 h 714375"/>
                  <a:gd name="connsiteX5" fmla="*/ 66675 w 2573535"/>
                  <a:gd name="connsiteY5" fmla="*/ 590550 h 714375"/>
                  <a:gd name="connsiteX6" fmla="*/ 88900 w 2573535"/>
                  <a:gd name="connsiteY6" fmla="*/ 593725 h 714375"/>
                  <a:gd name="connsiteX7" fmla="*/ 92075 w 2573535"/>
                  <a:gd name="connsiteY7" fmla="*/ 546100 h 714375"/>
                  <a:gd name="connsiteX8" fmla="*/ 0 w 2573535"/>
                  <a:gd name="connsiteY8" fmla="*/ 619125 h 714375"/>
                  <a:gd name="connsiteX9" fmla="*/ 6350 w 2573535"/>
                  <a:gd name="connsiteY9" fmla="*/ 714375 h 714375"/>
                  <a:gd name="connsiteX10" fmla="*/ 2565400 w 2573535"/>
                  <a:gd name="connsiteY10" fmla="*/ 714375 h 714375"/>
                  <a:gd name="connsiteX11" fmla="*/ 2567732 w 2573535"/>
                  <a:gd name="connsiteY11" fmla="*/ 201861 h 714375"/>
                  <a:gd name="connsiteX12" fmla="*/ 2295525 w 2573535"/>
                  <a:gd name="connsiteY12" fmla="*/ 0 h 714375"/>
                  <a:gd name="connsiteX13" fmla="*/ 225425 w 2573535"/>
                  <a:gd name="connsiteY13" fmla="*/ 0 h 714375"/>
                  <a:gd name="connsiteX0" fmla="*/ 225425 w 2575177"/>
                  <a:gd name="connsiteY0" fmla="*/ 0 h 714375"/>
                  <a:gd name="connsiteX1" fmla="*/ 6350 w 2575177"/>
                  <a:gd name="connsiteY1" fmla="*/ 177800 h 714375"/>
                  <a:gd name="connsiteX2" fmla="*/ 9525 w 2575177"/>
                  <a:gd name="connsiteY2" fmla="*/ 266700 h 714375"/>
                  <a:gd name="connsiteX3" fmla="*/ 2460625 w 2575177"/>
                  <a:gd name="connsiteY3" fmla="*/ 273050 h 714375"/>
                  <a:gd name="connsiteX4" fmla="*/ 2457450 w 2575177"/>
                  <a:gd name="connsiteY4" fmla="*/ 587375 h 714375"/>
                  <a:gd name="connsiteX5" fmla="*/ 66675 w 2575177"/>
                  <a:gd name="connsiteY5" fmla="*/ 590550 h 714375"/>
                  <a:gd name="connsiteX6" fmla="*/ 88900 w 2575177"/>
                  <a:gd name="connsiteY6" fmla="*/ 593725 h 714375"/>
                  <a:gd name="connsiteX7" fmla="*/ 92075 w 2575177"/>
                  <a:gd name="connsiteY7" fmla="*/ 546100 h 714375"/>
                  <a:gd name="connsiteX8" fmla="*/ 0 w 2575177"/>
                  <a:gd name="connsiteY8" fmla="*/ 619125 h 714375"/>
                  <a:gd name="connsiteX9" fmla="*/ 6350 w 2575177"/>
                  <a:gd name="connsiteY9" fmla="*/ 714375 h 714375"/>
                  <a:gd name="connsiteX10" fmla="*/ 2565400 w 2575177"/>
                  <a:gd name="connsiteY10" fmla="*/ 714375 h 714375"/>
                  <a:gd name="connsiteX11" fmla="*/ 2572743 w 2575177"/>
                  <a:gd name="connsiteY11" fmla="*/ 201861 h 714375"/>
                  <a:gd name="connsiteX12" fmla="*/ 2295525 w 2575177"/>
                  <a:gd name="connsiteY12" fmla="*/ 0 h 714375"/>
                  <a:gd name="connsiteX13" fmla="*/ 225425 w 2575177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5177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0626" y="377544"/>
                      <a:pt x="2572743" y="201861"/>
                    </a:cubicBezTo>
                    <a:cubicBezTo>
                      <a:pt x="2487018" y="120369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6" name="Rectangle 22">
                <a:extLst>
                  <a:ext uri="{FF2B5EF4-FFF2-40B4-BE49-F238E27FC236}">
                    <a16:creationId xmlns:a16="http://schemas.microsoft.com/office/drawing/2014/main" id="{92E7BFD0-7A70-47A3-B62D-273B4D7B0EE6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03B896E-AFBB-4CED-80AE-BACD9D40BAA4}"/>
                </a:ext>
              </a:extLst>
            </p:cNvPr>
            <p:cNvGrpSpPr/>
            <p:nvPr/>
          </p:nvGrpSpPr>
          <p:grpSpPr>
            <a:xfrm>
              <a:off x="4203709" y="4329734"/>
              <a:ext cx="1681345" cy="465751"/>
              <a:chOff x="3622676" y="3492499"/>
              <a:chExt cx="2578868" cy="71437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Freeform 24">
                <a:extLst>
                  <a:ext uri="{FF2B5EF4-FFF2-40B4-BE49-F238E27FC236}">
                    <a16:creationId xmlns:a16="http://schemas.microsoft.com/office/drawing/2014/main" id="{4A4834E8-40A2-40F8-BBC0-644FF4EA6CC4}"/>
                  </a:ext>
                </a:extLst>
              </p:cNvPr>
              <p:cNvSpPr/>
              <p:nvPr/>
            </p:nvSpPr>
            <p:spPr>
              <a:xfrm>
                <a:off x="3622676" y="3492499"/>
                <a:ext cx="2578868" cy="714375"/>
              </a:xfrm>
              <a:custGeom>
                <a:avLst/>
                <a:gdLst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6350 w 2559050"/>
                  <a:gd name="connsiteY2" fmla="*/ 2159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90500 w 2559050"/>
                  <a:gd name="connsiteY0" fmla="*/ 0 h 698500"/>
                  <a:gd name="connsiteX1" fmla="*/ 0 w 2559050"/>
                  <a:gd name="connsiteY1" fmla="*/ 152400 h 698500"/>
                  <a:gd name="connsiteX2" fmla="*/ 19050 w 2559050"/>
                  <a:gd name="connsiteY2" fmla="*/ 241300 h 698500"/>
                  <a:gd name="connsiteX3" fmla="*/ 2501900 w 2559050"/>
                  <a:gd name="connsiteY3" fmla="*/ 241300 h 698500"/>
                  <a:gd name="connsiteX4" fmla="*/ 2470150 w 2559050"/>
                  <a:gd name="connsiteY4" fmla="*/ 552450 h 698500"/>
                  <a:gd name="connsiteX5" fmla="*/ 76200 w 2559050"/>
                  <a:gd name="connsiteY5" fmla="*/ 565150 h 698500"/>
                  <a:gd name="connsiteX6" fmla="*/ 101600 w 2559050"/>
                  <a:gd name="connsiteY6" fmla="*/ 520700 h 698500"/>
                  <a:gd name="connsiteX7" fmla="*/ 6350 w 2559050"/>
                  <a:gd name="connsiteY7" fmla="*/ 577850 h 698500"/>
                  <a:gd name="connsiteX8" fmla="*/ 44450 w 2559050"/>
                  <a:gd name="connsiteY8" fmla="*/ 666750 h 698500"/>
                  <a:gd name="connsiteX9" fmla="*/ 2400300 w 2559050"/>
                  <a:gd name="connsiteY9" fmla="*/ 692150 h 698500"/>
                  <a:gd name="connsiteX10" fmla="*/ 2432050 w 2559050"/>
                  <a:gd name="connsiteY10" fmla="*/ 666750 h 698500"/>
                  <a:gd name="connsiteX11" fmla="*/ 2501900 w 2559050"/>
                  <a:gd name="connsiteY11" fmla="*/ 698500 h 698500"/>
                  <a:gd name="connsiteX12" fmla="*/ 2552700 w 2559050"/>
                  <a:gd name="connsiteY12" fmla="*/ 685800 h 698500"/>
                  <a:gd name="connsiteX13" fmla="*/ 2559050 w 2559050"/>
                  <a:gd name="connsiteY13" fmla="*/ 158750 h 698500"/>
                  <a:gd name="connsiteX14" fmla="*/ 2476500 w 2559050"/>
                  <a:gd name="connsiteY14" fmla="*/ 95250 h 698500"/>
                  <a:gd name="connsiteX15" fmla="*/ 520700 w 2559050"/>
                  <a:gd name="connsiteY15" fmla="*/ 184150 h 698500"/>
                  <a:gd name="connsiteX16" fmla="*/ 190500 w 2559050"/>
                  <a:gd name="connsiteY16" fmla="*/ 0 h 698500"/>
                  <a:gd name="connsiteX0" fmla="*/ 184150 w 2552700"/>
                  <a:gd name="connsiteY0" fmla="*/ 0 h 698500"/>
                  <a:gd name="connsiteX1" fmla="*/ 9525 w 2552700"/>
                  <a:gd name="connsiteY1" fmla="*/ 152400 h 698500"/>
                  <a:gd name="connsiteX2" fmla="*/ 12700 w 2552700"/>
                  <a:gd name="connsiteY2" fmla="*/ 241300 h 698500"/>
                  <a:gd name="connsiteX3" fmla="*/ 2495550 w 2552700"/>
                  <a:gd name="connsiteY3" fmla="*/ 241300 h 698500"/>
                  <a:gd name="connsiteX4" fmla="*/ 2463800 w 2552700"/>
                  <a:gd name="connsiteY4" fmla="*/ 552450 h 698500"/>
                  <a:gd name="connsiteX5" fmla="*/ 69850 w 2552700"/>
                  <a:gd name="connsiteY5" fmla="*/ 565150 h 698500"/>
                  <a:gd name="connsiteX6" fmla="*/ 95250 w 2552700"/>
                  <a:gd name="connsiteY6" fmla="*/ 520700 h 698500"/>
                  <a:gd name="connsiteX7" fmla="*/ 0 w 2552700"/>
                  <a:gd name="connsiteY7" fmla="*/ 577850 h 698500"/>
                  <a:gd name="connsiteX8" fmla="*/ 38100 w 2552700"/>
                  <a:gd name="connsiteY8" fmla="*/ 666750 h 698500"/>
                  <a:gd name="connsiteX9" fmla="*/ 2393950 w 2552700"/>
                  <a:gd name="connsiteY9" fmla="*/ 692150 h 698500"/>
                  <a:gd name="connsiteX10" fmla="*/ 2425700 w 2552700"/>
                  <a:gd name="connsiteY10" fmla="*/ 666750 h 698500"/>
                  <a:gd name="connsiteX11" fmla="*/ 2495550 w 2552700"/>
                  <a:gd name="connsiteY11" fmla="*/ 698500 h 698500"/>
                  <a:gd name="connsiteX12" fmla="*/ 2546350 w 2552700"/>
                  <a:gd name="connsiteY12" fmla="*/ 685800 h 698500"/>
                  <a:gd name="connsiteX13" fmla="*/ 2552700 w 2552700"/>
                  <a:gd name="connsiteY13" fmla="*/ 158750 h 698500"/>
                  <a:gd name="connsiteX14" fmla="*/ 2470150 w 2552700"/>
                  <a:gd name="connsiteY14" fmla="*/ 95250 h 698500"/>
                  <a:gd name="connsiteX15" fmla="*/ 514350 w 2552700"/>
                  <a:gd name="connsiteY15" fmla="*/ 184150 h 698500"/>
                  <a:gd name="connsiteX16" fmla="*/ 184150 w 2552700"/>
                  <a:gd name="connsiteY16" fmla="*/ 0 h 698500"/>
                  <a:gd name="connsiteX0" fmla="*/ 184150 w 2571750"/>
                  <a:gd name="connsiteY0" fmla="*/ 0 h 698500"/>
                  <a:gd name="connsiteX1" fmla="*/ 9525 w 2571750"/>
                  <a:gd name="connsiteY1" fmla="*/ 152400 h 698500"/>
                  <a:gd name="connsiteX2" fmla="*/ 12700 w 2571750"/>
                  <a:gd name="connsiteY2" fmla="*/ 241300 h 698500"/>
                  <a:gd name="connsiteX3" fmla="*/ 2495550 w 2571750"/>
                  <a:gd name="connsiteY3" fmla="*/ 241300 h 698500"/>
                  <a:gd name="connsiteX4" fmla="*/ 2463800 w 2571750"/>
                  <a:gd name="connsiteY4" fmla="*/ 552450 h 698500"/>
                  <a:gd name="connsiteX5" fmla="*/ 69850 w 2571750"/>
                  <a:gd name="connsiteY5" fmla="*/ 565150 h 698500"/>
                  <a:gd name="connsiteX6" fmla="*/ 95250 w 2571750"/>
                  <a:gd name="connsiteY6" fmla="*/ 520700 h 698500"/>
                  <a:gd name="connsiteX7" fmla="*/ 0 w 2571750"/>
                  <a:gd name="connsiteY7" fmla="*/ 577850 h 698500"/>
                  <a:gd name="connsiteX8" fmla="*/ 38100 w 2571750"/>
                  <a:gd name="connsiteY8" fmla="*/ 666750 h 698500"/>
                  <a:gd name="connsiteX9" fmla="*/ 2393950 w 2571750"/>
                  <a:gd name="connsiteY9" fmla="*/ 692150 h 698500"/>
                  <a:gd name="connsiteX10" fmla="*/ 2425700 w 2571750"/>
                  <a:gd name="connsiteY10" fmla="*/ 666750 h 698500"/>
                  <a:gd name="connsiteX11" fmla="*/ 2495550 w 2571750"/>
                  <a:gd name="connsiteY11" fmla="*/ 698500 h 698500"/>
                  <a:gd name="connsiteX12" fmla="*/ 2546350 w 2571750"/>
                  <a:gd name="connsiteY12" fmla="*/ 685800 h 698500"/>
                  <a:gd name="connsiteX13" fmla="*/ 2571750 w 2571750"/>
                  <a:gd name="connsiteY13" fmla="*/ 193675 h 698500"/>
                  <a:gd name="connsiteX14" fmla="*/ 2470150 w 2571750"/>
                  <a:gd name="connsiteY14" fmla="*/ 95250 h 698500"/>
                  <a:gd name="connsiteX15" fmla="*/ 514350 w 2571750"/>
                  <a:gd name="connsiteY15" fmla="*/ 184150 h 698500"/>
                  <a:gd name="connsiteX16" fmla="*/ 184150 w 2571750"/>
                  <a:gd name="connsiteY16" fmla="*/ 0 h 698500"/>
                  <a:gd name="connsiteX0" fmla="*/ 184150 w 2555875"/>
                  <a:gd name="connsiteY0" fmla="*/ 0 h 698500"/>
                  <a:gd name="connsiteX1" fmla="*/ 9525 w 2555875"/>
                  <a:gd name="connsiteY1" fmla="*/ 152400 h 698500"/>
                  <a:gd name="connsiteX2" fmla="*/ 12700 w 2555875"/>
                  <a:gd name="connsiteY2" fmla="*/ 241300 h 698500"/>
                  <a:gd name="connsiteX3" fmla="*/ 2495550 w 2555875"/>
                  <a:gd name="connsiteY3" fmla="*/ 241300 h 698500"/>
                  <a:gd name="connsiteX4" fmla="*/ 2463800 w 2555875"/>
                  <a:gd name="connsiteY4" fmla="*/ 552450 h 698500"/>
                  <a:gd name="connsiteX5" fmla="*/ 69850 w 2555875"/>
                  <a:gd name="connsiteY5" fmla="*/ 565150 h 698500"/>
                  <a:gd name="connsiteX6" fmla="*/ 95250 w 2555875"/>
                  <a:gd name="connsiteY6" fmla="*/ 520700 h 698500"/>
                  <a:gd name="connsiteX7" fmla="*/ 0 w 2555875"/>
                  <a:gd name="connsiteY7" fmla="*/ 577850 h 698500"/>
                  <a:gd name="connsiteX8" fmla="*/ 38100 w 2555875"/>
                  <a:gd name="connsiteY8" fmla="*/ 666750 h 698500"/>
                  <a:gd name="connsiteX9" fmla="*/ 2393950 w 2555875"/>
                  <a:gd name="connsiteY9" fmla="*/ 692150 h 698500"/>
                  <a:gd name="connsiteX10" fmla="*/ 2425700 w 2555875"/>
                  <a:gd name="connsiteY10" fmla="*/ 666750 h 698500"/>
                  <a:gd name="connsiteX11" fmla="*/ 2495550 w 2555875"/>
                  <a:gd name="connsiteY11" fmla="*/ 698500 h 698500"/>
                  <a:gd name="connsiteX12" fmla="*/ 2546350 w 2555875"/>
                  <a:gd name="connsiteY12" fmla="*/ 685800 h 698500"/>
                  <a:gd name="connsiteX13" fmla="*/ 2555875 w 2555875"/>
                  <a:gd name="connsiteY13" fmla="*/ 171450 h 698500"/>
                  <a:gd name="connsiteX14" fmla="*/ 2470150 w 2555875"/>
                  <a:gd name="connsiteY14" fmla="*/ 95250 h 698500"/>
                  <a:gd name="connsiteX15" fmla="*/ 514350 w 2555875"/>
                  <a:gd name="connsiteY15" fmla="*/ 184150 h 698500"/>
                  <a:gd name="connsiteX16" fmla="*/ 184150 w 2555875"/>
                  <a:gd name="connsiteY16" fmla="*/ 0 h 698500"/>
                  <a:gd name="connsiteX0" fmla="*/ 184150 w 2562506"/>
                  <a:gd name="connsiteY0" fmla="*/ 0 h 698500"/>
                  <a:gd name="connsiteX1" fmla="*/ 9525 w 2562506"/>
                  <a:gd name="connsiteY1" fmla="*/ 152400 h 698500"/>
                  <a:gd name="connsiteX2" fmla="*/ 12700 w 2562506"/>
                  <a:gd name="connsiteY2" fmla="*/ 241300 h 698500"/>
                  <a:gd name="connsiteX3" fmla="*/ 2495550 w 2562506"/>
                  <a:gd name="connsiteY3" fmla="*/ 241300 h 698500"/>
                  <a:gd name="connsiteX4" fmla="*/ 2463800 w 2562506"/>
                  <a:gd name="connsiteY4" fmla="*/ 552450 h 698500"/>
                  <a:gd name="connsiteX5" fmla="*/ 69850 w 2562506"/>
                  <a:gd name="connsiteY5" fmla="*/ 565150 h 698500"/>
                  <a:gd name="connsiteX6" fmla="*/ 95250 w 2562506"/>
                  <a:gd name="connsiteY6" fmla="*/ 520700 h 698500"/>
                  <a:gd name="connsiteX7" fmla="*/ 0 w 2562506"/>
                  <a:gd name="connsiteY7" fmla="*/ 577850 h 698500"/>
                  <a:gd name="connsiteX8" fmla="*/ 38100 w 2562506"/>
                  <a:gd name="connsiteY8" fmla="*/ 666750 h 698500"/>
                  <a:gd name="connsiteX9" fmla="*/ 2393950 w 2562506"/>
                  <a:gd name="connsiteY9" fmla="*/ 692150 h 698500"/>
                  <a:gd name="connsiteX10" fmla="*/ 2425700 w 2562506"/>
                  <a:gd name="connsiteY10" fmla="*/ 666750 h 698500"/>
                  <a:gd name="connsiteX11" fmla="*/ 2495550 w 2562506"/>
                  <a:gd name="connsiteY11" fmla="*/ 698500 h 698500"/>
                  <a:gd name="connsiteX12" fmla="*/ 2562225 w 2562506"/>
                  <a:gd name="connsiteY12" fmla="*/ 685800 h 698500"/>
                  <a:gd name="connsiteX13" fmla="*/ 2555875 w 2562506"/>
                  <a:gd name="connsiteY13" fmla="*/ 171450 h 698500"/>
                  <a:gd name="connsiteX14" fmla="*/ 2470150 w 2562506"/>
                  <a:gd name="connsiteY14" fmla="*/ 95250 h 698500"/>
                  <a:gd name="connsiteX15" fmla="*/ 514350 w 2562506"/>
                  <a:gd name="connsiteY15" fmla="*/ 184150 h 698500"/>
                  <a:gd name="connsiteX16" fmla="*/ 184150 w 2562506"/>
                  <a:gd name="connsiteY16" fmla="*/ 0 h 69850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25700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38100 w 2562506"/>
                  <a:gd name="connsiteY8" fmla="*/ 666750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4150 w 2562506"/>
                  <a:gd name="connsiteY0" fmla="*/ 0 h 692150"/>
                  <a:gd name="connsiteX1" fmla="*/ 9525 w 2562506"/>
                  <a:gd name="connsiteY1" fmla="*/ 152400 h 692150"/>
                  <a:gd name="connsiteX2" fmla="*/ 12700 w 2562506"/>
                  <a:gd name="connsiteY2" fmla="*/ 241300 h 692150"/>
                  <a:gd name="connsiteX3" fmla="*/ 2495550 w 2562506"/>
                  <a:gd name="connsiteY3" fmla="*/ 241300 h 692150"/>
                  <a:gd name="connsiteX4" fmla="*/ 2463800 w 2562506"/>
                  <a:gd name="connsiteY4" fmla="*/ 552450 h 692150"/>
                  <a:gd name="connsiteX5" fmla="*/ 69850 w 2562506"/>
                  <a:gd name="connsiteY5" fmla="*/ 565150 h 692150"/>
                  <a:gd name="connsiteX6" fmla="*/ 95250 w 2562506"/>
                  <a:gd name="connsiteY6" fmla="*/ 520700 h 692150"/>
                  <a:gd name="connsiteX7" fmla="*/ 0 w 2562506"/>
                  <a:gd name="connsiteY7" fmla="*/ 577850 h 692150"/>
                  <a:gd name="connsiteX8" fmla="*/ 9525 w 2562506"/>
                  <a:gd name="connsiteY8" fmla="*/ 688975 h 692150"/>
                  <a:gd name="connsiteX9" fmla="*/ 2393950 w 2562506"/>
                  <a:gd name="connsiteY9" fmla="*/ 692150 h 692150"/>
                  <a:gd name="connsiteX10" fmla="*/ 2435225 w 2562506"/>
                  <a:gd name="connsiteY10" fmla="*/ 666750 h 692150"/>
                  <a:gd name="connsiteX11" fmla="*/ 2479675 w 2562506"/>
                  <a:gd name="connsiteY11" fmla="*/ 692150 h 692150"/>
                  <a:gd name="connsiteX12" fmla="*/ 2562225 w 2562506"/>
                  <a:gd name="connsiteY12" fmla="*/ 685800 h 692150"/>
                  <a:gd name="connsiteX13" fmla="*/ 2555875 w 2562506"/>
                  <a:gd name="connsiteY13" fmla="*/ 171450 h 692150"/>
                  <a:gd name="connsiteX14" fmla="*/ 2470150 w 2562506"/>
                  <a:gd name="connsiteY14" fmla="*/ 95250 h 692150"/>
                  <a:gd name="connsiteX15" fmla="*/ 514350 w 2562506"/>
                  <a:gd name="connsiteY15" fmla="*/ 184150 h 692150"/>
                  <a:gd name="connsiteX16" fmla="*/ 184150 w 2562506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92075 w 2559331"/>
                  <a:gd name="connsiteY6" fmla="*/ 520700 h 692150"/>
                  <a:gd name="connsiteX7" fmla="*/ 0 w 2559331"/>
                  <a:gd name="connsiteY7" fmla="*/ 593725 h 692150"/>
                  <a:gd name="connsiteX8" fmla="*/ 6350 w 2559331"/>
                  <a:gd name="connsiteY8" fmla="*/ 688975 h 692150"/>
                  <a:gd name="connsiteX9" fmla="*/ 2390775 w 2559331"/>
                  <a:gd name="connsiteY9" fmla="*/ 692150 h 692150"/>
                  <a:gd name="connsiteX10" fmla="*/ 2432050 w 2559331"/>
                  <a:gd name="connsiteY10" fmla="*/ 6667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92375 w 2559331"/>
                  <a:gd name="connsiteY3" fmla="*/ 24130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6062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32050 w 2559331"/>
                  <a:gd name="connsiteY11" fmla="*/ 666750 h 692150"/>
                  <a:gd name="connsiteX12" fmla="*/ 2476500 w 2559331"/>
                  <a:gd name="connsiteY12" fmla="*/ 692150 h 692150"/>
                  <a:gd name="connsiteX13" fmla="*/ 2559050 w 2559331"/>
                  <a:gd name="connsiteY13" fmla="*/ 685800 h 692150"/>
                  <a:gd name="connsiteX14" fmla="*/ 2552700 w 2559331"/>
                  <a:gd name="connsiteY14" fmla="*/ 171450 h 692150"/>
                  <a:gd name="connsiteX15" fmla="*/ 2466975 w 2559331"/>
                  <a:gd name="connsiteY15" fmla="*/ 95250 h 692150"/>
                  <a:gd name="connsiteX16" fmla="*/ 511175 w 2559331"/>
                  <a:gd name="connsiteY16" fmla="*/ 184150 h 692150"/>
                  <a:gd name="connsiteX17" fmla="*/ 180975 w 2559331"/>
                  <a:gd name="connsiteY17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476500 w 2559331"/>
                  <a:gd name="connsiteY11" fmla="*/ 692150 h 692150"/>
                  <a:gd name="connsiteX12" fmla="*/ 2559050 w 2559331"/>
                  <a:gd name="connsiteY12" fmla="*/ 685800 h 692150"/>
                  <a:gd name="connsiteX13" fmla="*/ 2552700 w 2559331"/>
                  <a:gd name="connsiteY13" fmla="*/ 171450 h 692150"/>
                  <a:gd name="connsiteX14" fmla="*/ 2466975 w 2559331"/>
                  <a:gd name="connsiteY14" fmla="*/ 95250 h 692150"/>
                  <a:gd name="connsiteX15" fmla="*/ 511175 w 2559331"/>
                  <a:gd name="connsiteY15" fmla="*/ 184150 h 692150"/>
                  <a:gd name="connsiteX16" fmla="*/ 180975 w 2559331"/>
                  <a:gd name="connsiteY16" fmla="*/ 0 h 692150"/>
                  <a:gd name="connsiteX0" fmla="*/ 180975 w 2559331"/>
                  <a:gd name="connsiteY0" fmla="*/ 0 h 692150"/>
                  <a:gd name="connsiteX1" fmla="*/ 6350 w 2559331"/>
                  <a:gd name="connsiteY1" fmla="*/ 152400 h 692150"/>
                  <a:gd name="connsiteX2" fmla="*/ 9525 w 2559331"/>
                  <a:gd name="connsiteY2" fmla="*/ 241300 h 692150"/>
                  <a:gd name="connsiteX3" fmla="*/ 2454275 w 2559331"/>
                  <a:gd name="connsiteY3" fmla="*/ 234950 h 692150"/>
                  <a:gd name="connsiteX4" fmla="*/ 2454275 w 2559331"/>
                  <a:gd name="connsiteY4" fmla="*/ 552450 h 692150"/>
                  <a:gd name="connsiteX5" fmla="*/ 66675 w 2559331"/>
                  <a:gd name="connsiteY5" fmla="*/ 565150 h 692150"/>
                  <a:gd name="connsiteX6" fmla="*/ 88900 w 2559331"/>
                  <a:gd name="connsiteY6" fmla="*/ 568325 h 692150"/>
                  <a:gd name="connsiteX7" fmla="*/ 92075 w 2559331"/>
                  <a:gd name="connsiteY7" fmla="*/ 520700 h 692150"/>
                  <a:gd name="connsiteX8" fmla="*/ 0 w 2559331"/>
                  <a:gd name="connsiteY8" fmla="*/ 593725 h 692150"/>
                  <a:gd name="connsiteX9" fmla="*/ 6350 w 2559331"/>
                  <a:gd name="connsiteY9" fmla="*/ 688975 h 692150"/>
                  <a:gd name="connsiteX10" fmla="*/ 2390775 w 2559331"/>
                  <a:gd name="connsiteY10" fmla="*/ 692150 h 692150"/>
                  <a:gd name="connsiteX11" fmla="*/ 2559050 w 2559331"/>
                  <a:gd name="connsiteY11" fmla="*/ 685800 h 692150"/>
                  <a:gd name="connsiteX12" fmla="*/ 2552700 w 2559331"/>
                  <a:gd name="connsiteY12" fmla="*/ 171450 h 692150"/>
                  <a:gd name="connsiteX13" fmla="*/ 2466975 w 2559331"/>
                  <a:gd name="connsiteY13" fmla="*/ 95250 h 692150"/>
                  <a:gd name="connsiteX14" fmla="*/ 511175 w 2559331"/>
                  <a:gd name="connsiteY14" fmla="*/ 184150 h 692150"/>
                  <a:gd name="connsiteX15" fmla="*/ 180975 w 2559331"/>
                  <a:gd name="connsiteY15" fmla="*/ 0 h 692150"/>
                  <a:gd name="connsiteX0" fmla="*/ 180975 w 2559331"/>
                  <a:gd name="connsiteY0" fmla="*/ 0 h 688975"/>
                  <a:gd name="connsiteX1" fmla="*/ 6350 w 2559331"/>
                  <a:gd name="connsiteY1" fmla="*/ 152400 h 688975"/>
                  <a:gd name="connsiteX2" fmla="*/ 9525 w 2559331"/>
                  <a:gd name="connsiteY2" fmla="*/ 241300 h 688975"/>
                  <a:gd name="connsiteX3" fmla="*/ 2454275 w 2559331"/>
                  <a:gd name="connsiteY3" fmla="*/ 234950 h 688975"/>
                  <a:gd name="connsiteX4" fmla="*/ 2454275 w 2559331"/>
                  <a:gd name="connsiteY4" fmla="*/ 552450 h 688975"/>
                  <a:gd name="connsiteX5" fmla="*/ 66675 w 2559331"/>
                  <a:gd name="connsiteY5" fmla="*/ 565150 h 688975"/>
                  <a:gd name="connsiteX6" fmla="*/ 88900 w 2559331"/>
                  <a:gd name="connsiteY6" fmla="*/ 568325 h 688975"/>
                  <a:gd name="connsiteX7" fmla="*/ 92075 w 2559331"/>
                  <a:gd name="connsiteY7" fmla="*/ 520700 h 688975"/>
                  <a:gd name="connsiteX8" fmla="*/ 0 w 2559331"/>
                  <a:gd name="connsiteY8" fmla="*/ 593725 h 688975"/>
                  <a:gd name="connsiteX9" fmla="*/ 6350 w 2559331"/>
                  <a:gd name="connsiteY9" fmla="*/ 688975 h 688975"/>
                  <a:gd name="connsiteX10" fmla="*/ 2559050 w 2559331"/>
                  <a:gd name="connsiteY10" fmla="*/ 685800 h 688975"/>
                  <a:gd name="connsiteX11" fmla="*/ 2552700 w 2559331"/>
                  <a:gd name="connsiteY11" fmla="*/ 171450 h 688975"/>
                  <a:gd name="connsiteX12" fmla="*/ 2466975 w 2559331"/>
                  <a:gd name="connsiteY12" fmla="*/ 95250 h 688975"/>
                  <a:gd name="connsiteX13" fmla="*/ 511175 w 2559331"/>
                  <a:gd name="connsiteY13" fmla="*/ 184150 h 688975"/>
                  <a:gd name="connsiteX14" fmla="*/ 180975 w 25593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2231"/>
                  <a:gd name="connsiteY0" fmla="*/ 0 h 688975"/>
                  <a:gd name="connsiteX1" fmla="*/ 6350 w 2572231"/>
                  <a:gd name="connsiteY1" fmla="*/ 152400 h 688975"/>
                  <a:gd name="connsiteX2" fmla="*/ 9525 w 2572231"/>
                  <a:gd name="connsiteY2" fmla="*/ 241300 h 688975"/>
                  <a:gd name="connsiteX3" fmla="*/ 2454275 w 2572231"/>
                  <a:gd name="connsiteY3" fmla="*/ 234950 h 688975"/>
                  <a:gd name="connsiteX4" fmla="*/ 2454275 w 2572231"/>
                  <a:gd name="connsiteY4" fmla="*/ 552450 h 688975"/>
                  <a:gd name="connsiteX5" fmla="*/ 66675 w 2572231"/>
                  <a:gd name="connsiteY5" fmla="*/ 565150 h 688975"/>
                  <a:gd name="connsiteX6" fmla="*/ 88900 w 2572231"/>
                  <a:gd name="connsiteY6" fmla="*/ 568325 h 688975"/>
                  <a:gd name="connsiteX7" fmla="*/ 92075 w 2572231"/>
                  <a:gd name="connsiteY7" fmla="*/ 520700 h 688975"/>
                  <a:gd name="connsiteX8" fmla="*/ 0 w 2572231"/>
                  <a:gd name="connsiteY8" fmla="*/ 593725 h 688975"/>
                  <a:gd name="connsiteX9" fmla="*/ 6350 w 2572231"/>
                  <a:gd name="connsiteY9" fmla="*/ 688975 h 688975"/>
                  <a:gd name="connsiteX10" fmla="*/ 2559050 w 2572231"/>
                  <a:gd name="connsiteY10" fmla="*/ 685800 h 688975"/>
                  <a:gd name="connsiteX11" fmla="*/ 2552700 w 2572231"/>
                  <a:gd name="connsiteY11" fmla="*/ 171450 h 688975"/>
                  <a:gd name="connsiteX12" fmla="*/ 2466975 w 2572231"/>
                  <a:gd name="connsiteY12" fmla="*/ 95250 h 688975"/>
                  <a:gd name="connsiteX13" fmla="*/ 511175 w 2572231"/>
                  <a:gd name="connsiteY13" fmla="*/ 184150 h 688975"/>
                  <a:gd name="connsiteX14" fmla="*/ 180975 w 2572231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4798"/>
                  <a:gd name="connsiteY0" fmla="*/ 0 h 688975"/>
                  <a:gd name="connsiteX1" fmla="*/ 6350 w 2574798"/>
                  <a:gd name="connsiteY1" fmla="*/ 152400 h 688975"/>
                  <a:gd name="connsiteX2" fmla="*/ 9525 w 2574798"/>
                  <a:gd name="connsiteY2" fmla="*/ 241300 h 688975"/>
                  <a:gd name="connsiteX3" fmla="*/ 2454275 w 2574798"/>
                  <a:gd name="connsiteY3" fmla="*/ 234950 h 688975"/>
                  <a:gd name="connsiteX4" fmla="*/ 2454275 w 2574798"/>
                  <a:gd name="connsiteY4" fmla="*/ 552450 h 688975"/>
                  <a:gd name="connsiteX5" fmla="*/ 66675 w 2574798"/>
                  <a:gd name="connsiteY5" fmla="*/ 565150 h 688975"/>
                  <a:gd name="connsiteX6" fmla="*/ 88900 w 2574798"/>
                  <a:gd name="connsiteY6" fmla="*/ 568325 h 688975"/>
                  <a:gd name="connsiteX7" fmla="*/ 92075 w 2574798"/>
                  <a:gd name="connsiteY7" fmla="*/ 520700 h 688975"/>
                  <a:gd name="connsiteX8" fmla="*/ 0 w 2574798"/>
                  <a:gd name="connsiteY8" fmla="*/ 593725 h 688975"/>
                  <a:gd name="connsiteX9" fmla="*/ 6350 w 2574798"/>
                  <a:gd name="connsiteY9" fmla="*/ 688975 h 688975"/>
                  <a:gd name="connsiteX10" fmla="*/ 2562225 w 2574798"/>
                  <a:gd name="connsiteY10" fmla="*/ 666750 h 688975"/>
                  <a:gd name="connsiteX11" fmla="*/ 2552700 w 2574798"/>
                  <a:gd name="connsiteY11" fmla="*/ 171450 h 688975"/>
                  <a:gd name="connsiteX12" fmla="*/ 2466975 w 2574798"/>
                  <a:gd name="connsiteY12" fmla="*/ 95250 h 688975"/>
                  <a:gd name="connsiteX13" fmla="*/ 511175 w 2574798"/>
                  <a:gd name="connsiteY13" fmla="*/ 184150 h 688975"/>
                  <a:gd name="connsiteX14" fmla="*/ 180975 w 257479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7418"/>
                  <a:gd name="connsiteY0" fmla="*/ 0 h 688975"/>
                  <a:gd name="connsiteX1" fmla="*/ 6350 w 2577418"/>
                  <a:gd name="connsiteY1" fmla="*/ 152400 h 688975"/>
                  <a:gd name="connsiteX2" fmla="*/ 9525 w 2577418"/>
                  <a:gd name="connsiteY2" fmla="*/ 241300 h 688975"/>
                  <a:gd name="connsiteX3" fmla="*/ 2454275 w 2577418"/>
                  <a:gd name="connsiteY3" fmla="*/ 234950 h 688975"/>
                  <a:gd name="connsiteX4" fmla="*/ 2454275 w 2577418"/>
                  <a:gd name="connsiteY4" fmla="*/ 552450 h 688975"/>
                  <a:gd name="connsiteX5" fmla="*/ 66675 w 2577418"/>
                  <a:gd name="connsiteY5" fmla="*/ 565150 h 688975"/>
                  <a:gd name="connsiteX6" fmla="*/ 88900 w 2577418"/>
                  <a:gd name="connsiteY6" fmla="*/ 568325 h 688975"/>
                  <a:gd name="connsiteX7" fmla="*/ 92075 w 2577418"/>
                  <a:gd name="connsiteY7" fmla="*/ 520700 h 688975"/>
                  <a:gd name="connsiteX8" fmla="*/ 0 w 2577418"/>
                  <a:gd name="connsiteY8" fmla="*/ 593725 h 688975"/>
                  <a:gd name="connsiteX9" fmla="*/ 6350 w 2577418"/>
                  <a:gd name="connsiteY9" fmla="*/ 688975 h 688975"/>
                  <a:gd name="connsiteX10" fmla="*/ 2565400 w 2577418"/>
                  <a:gd name="connsiteY10" fmla="*/ 688975 h 688975"/>
                  <a:gd name="connsiteX11" fmla="*/ 2552700 w 2577418"/>
                  <a:gd name="connsiteY11" fmla="*/ 171450 h 688975"/>
                  <a:gd name="connsiteX12" fmla="*/ 2466975 w 2577418"/>
                  <a:gd name="connsiteY12" fmla="*/ 95250 h 688975"/>
                  <a:gd name="connsiteX13" fmla="*/ 511175 w 2577418"/>
                  <a:gd name="connsiteY13" fmla="*/ 184150 h 688975"/>
                  <a:gd name="connsiteX14" fmla="*/ 180975 w 2577418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54275 w 2570812"/>
                  <a:gd name="connsiteY3" fmla="*/ 2349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4275 w 2570812"/>
                  <a:gd name="connsiteY4" fmla="*/ 552450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511175 w 2570812"/>
                  <a:gd name="connsiteY13" fmla="*/ 1841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485775 w 2570812"/>
                  <a:gd name="connsiteY13" fmla="*/ 171450 h 688975"/>
                  <a:gd name="connsiteX14" fmla="*/ 180975 w 2570812"/>
                  <a:gd name="connsiteY14" fmla="*/ 0 h 68897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466975 w 2570812"/>
                  <a:gd name="connsiteY12" fmla="*/ 95250 h 688975"/>
                  <a:gd name="connsiteX13" fmla="*/ 180975 w 2570812"/>
                  <a:gd name="connsiteY13" fmla="*/ 0 h 688975"/>
                  <a:gd name="connsiteX0" fmla="*/ 180975 w 2570812"/>
                  <a:gd name="connsiteY0" fmla="*/ 31750 h 720725"/>
                  <a:gd name="connsiteX1" fmla="*/ 6350 w 2570812"/>
                  <a:gd name="connsiteY1" fmla="*/ 184150 h 720725"/>
                  <a:gd name="connsiteX2" fmla="*/ 9525 w 2570812"/>
                  <a:gd name="connsiteY2" fmla="*/ 273050 h 720725"/>
                  <a:gd name="connsiteX3" fmla="*/ 2460625 w 2570812"/>
                  <a:gd name="connsiteY3" fmla="*/ 279400 h 720725"/>
                  <a:gd name="connsiteX4" fmla="*/ 2457450 w 2570812"/>
                  <a:gd name="connsiteY4" fmla="*/ 593725 h 720725"/>
                  <a:gd name="connsiteX5" fmla="*/ 66675 w 2570812"/>
                  <a:gd name="connsiteY5" fmla="*/ 596900 h 720725"/>
                  <a:gd name="connsiteX6" fmla="*/ 88900 w 2570812"/>
                  <a:gd name="connsiteY6" fmla="*/ 600075 h 720725"/>
                  <a:gd name="connsiteX7" fmla="*/ 92075 w 2570812"/>
                  <a:gd name="connsiteY7" fmla="*/ 552450 h 720725"/>
                  <a:gd name="connsiteX8" fmla="*/ 0 w 2570812"/>
                  <a:gd name="connsiteY8" fmla="*/ 625475 h 720725"/>
                  <a:gd name="connsiteX9" fmla="*/ 6350 w 2570812"/>
                  <a:gd name="connsiteY9" fmla="*/ 720725 h 720725"/>
                  <a:gd name="connsiteX10" fmla="*/ 2565400 w 2570812"/>
                  <a:gd name="connsiteY10" fmla="*/ 720725 h 720725"/>
                  <a:gd name="connsiteX11" fmla="*/ 2552700 w 2570812"/>
                  <a:gd name="connsiteY11" fmla="*/ 203200 h 720725"/>
                  <a:gd name="connsiteX12" fmla="*/ 2336800 w 2570812"/>
                  <a:gd name="connsiteY12" fmla="*/ 0 h 720725"/>
                  <a:gd name="connsiteX13" fmla="*/ 180975 w 2570812"/>
                  <a:gd name="connsiteY13" fmla="*/ 31750 h 720725"/>
                  <a:gd name="connsiteX0" fmla="*/ 180975 w 2570812"/>
                  <a:gd name="connsiteY0" fmla="*/ 0 h 688975"/>
                  <a:gd name="connsiteX1" fmla="*/ 6350 w 2570812"/>
                  <a:gd name="connsiteY1" fmla="*/ 152400 h 688975"/>
                  <a:gd name="connsiteX2" fmla="*/ 9525 w 2570812"/>
                  <a:gd name="connsiteY2" fmla="*/ 241300 h 688975"/>
                  <a:gd name="connsiteX3" fmla="*/ 2460625 w 2570812"/>
                  <a:gd name="connsiteY3" fmla="*/ 247650 h 688975"/>
                  <a:gd name="connsiteX4" fmla="*/ 2457450 w 2570812"/>
                  <a:gd name="connsiteY4" fmla="*/ 561975 h 688975"/>
                  <a:gd name="connsiteX5" fmla="*/ 66675 w 2570812"/>
                  <a:gd name="connsiteY5" fmla="*/ 565150 h 688975"/>
                  <a:gd name="connsiteX6" fmla="*/ 88900 w 2570812"/>
                  <a:gd name="connsiteY6" fmla="*/ 568325 h 688975"/>
                  <a:gd name="connsiteX7" fmla="*/ 92075 w 2570812"/>
                  <a:gd name="connsiteY7" fmla="*/ 520700 h 688975"/>
                  <a:gd name="connsiteX8" fmla="*/ 0 w 2570812"/>
                  <a:gd name="connsiteY8" fmla="*/ 593725 h 688975"/>
                  <a:gd name="connsiteX9" fmla="*/ 6350 w 2570812"/>
                  <a:gd name="connsiteY9" fmla="*/ 688975 h 688975"/>
                  <a:gd name="connsiteX10" fmla="*/ 2565400 w 2570812"/>
                  <a:gd name="connsiteY10" fmla="*/ 688975 h 688975"/>
                  <a:gd name="connsiteX11" fmla="*/ 2552700 w 2570812"/>
                  <a:gd name="connsiteY11" fmla="*/ 171450 h 688975"/>
                  <a:gd name="connsiteX12" fmla="*/ 2352675 w 2570812"/>
                  <a:gd name="connsiteY12" fmla="*/ 19050 h 688975"/>
                  <a:gd name="connsiteX13" fmla="*/ 180975 w 2570812"/>
                  <a:gd name="connsiteY13" fmla="*/ 0 h 6889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52675 w 2570812"/>
                  <a:gd name="connsiteY12" fmla="*/ 4445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308225 w 2570812"/>
                  <a:gd name="connsiteY12" fmla="*/ 1270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0812"/>
                  <a:gd name="connsiteY0" fmla="*/ 0 h 714375"/>
                  <a:gd name="connsiteX1" fmla="*/ 6350 w 2570812"/>
                  <a:gd name="connsiteY1" fmla="*/ 177800 h 714375"/>
                  <a:gd name="connsiteX2" fmla="*/ 9525 w 2570812"/>
                  <a:gd name="connsiteY2" fmla="*/ 266700 h 714375"/>
                  <a:gd name="connsiteX3" fmla="*/ 2460625 w 2570812"/>
                  <a:gd name="connsiteY3" fmla="*/ 273050 h 714375"/>
                  <a:gd name="connsiteX4" fmla="*/ 2457450 w 2570812"/>
                  <a:gd name="connsiteY4" fmla="*/ 587375 h 714375"/>
                  <a:gd name="connsiteX5" fmla="*/ 66675 w 2570812"/>
                  <a:gd name="connsiteY5" fmla="*/ 590550 h 714375"/>
                  <a:gd name="connsiteX6" fmla="*/ 88900 w 2570812"/>
                  <a:gd name="connsiteY6" fmla="*/ 593725 h 714375"/>
                  <a:gd name="connsiteX7" fmla="*/ 92075 w 2570812"/>
                  <a:gd name="connsiteY7" fmla="*/ 546100 h 714375"/>
                  <a:gd name="connsiteX8" fmla="*/ 0 w 2570812"/>
                  <a:gd name="connsiteY8" fmla="*/ 619125 h 714375"/>
                  <a:gd name="connsiteX9" fmla="*/ 6350 w 2570812"/>
                  <a:gd name="connsiteY9" fmla="*/ 714375 h 714375"/>
                  <a:gd name="connsiteX10" fmla="*/ 2565400 w 2570812"/>
                  <a:gd name="connsiteY10" fmla="*/ 714375 h 714375"/>
                  <a:gd name="connsiteX11" fmla="*/ 2552700 w 2570812"/>
                  <a:gd name="connsiteY11" fmla="*/ 196850 h 714375"/>
                  <a:gd name="connsiteX12" fmla="*/ 2295525 w 2570812"/>
                  <a:gd name="connsiteY12" fmla="*/ 0 h 714375"/>
                  <a:gd name="connsiteX13" fmla="*/ 225425 w 2570812"/>
                  <a:gd name="connsiteY13" fmla="*/ 0 h 714375"/>
                  <a:gd name="connsiteX0" fmla="*/ 225425 w 2578868"/>
                  <a:gd name="connsiteY0" fmla="*/ 0 h 714375"/>
                  <a:gd name="connsiteX1" fmla="*/ 6350 w 2578868"/>
                  <a:gd name="connsiteY1" fmla="*/ 177800 h 714375"/>
                  <a:gd name="connsiteX2" fmla="*/ 9525 w 2578868"/>
                  <a:gd name="connsiteY2" fmla="*/ 266700 h 714375"/>
                  <a:gd name="connsiteX3" fmla="*/ 2460625 w 2578868"/>
                  <a:gd name="connsiteY3" fmla="*/ 273050 h 714375"/>
                  <a:gd name="connsiteX4" fmla="*/ 2457450 w 2578868"/>
                  <a:gd name="connsiteY4" fmla="*/ 587375 h 714375"/>
                  <a:gd name="connsiteX5" fmla="*/ 66675 w 2578868"/>
                  <a:gd name="connsiteY5" fmla="*/ 590550 h 714375"/>
                  <a:gd name="connsiteX6" fmla="*/ 88900 w 2578868"/>
                  <a:gd name="connsiteY6" fmla="*/ 593725 h 714375"/>
                  <a:gd name="connsiteX7" fmla="*/ 92075 w 2578868"/>
                  <a:gd name="connsiteY7" fmla="*/ 546100 h 714375"/>
                  <a:gd name="connsiteX8" fmla="*/ 0 w 2578868"/>
                  <a:gd name="connsiteY8" fmla="*/ 619125 h 714375"/>
                  <a:gd name="connsiteX9" fmla="*/ 6350 w 2578868"/>
                  <a:gd name="connsiteY9" fmla="*/ 714375 h 714375"/>
                  <a:gd name="connsiteX10" fmla="*/ 2565400 w 2578868"/>
                  <a:gd name="connsiteY10" fmla="*/ 714375 h 714375"/>
                  <a:gd name="connsiteX11" fmla="*/ 2578868 w 2578868"/>
                  <a:gd name="connsiteY11" fmla="*/ 202083 h 714375"/>
                  <a:gd name="connsiteX12" fmla="*/ 2295525 w 2578868"/>
                  <a:gd name="connsiteY12" fmla="*/ 0 h 714375"/>
                  <a:gd name="connsiteX13" fmla="*/ 225425 w 2578868"/>
                  <a:gd name="connsiteY13" fmla="*/ 0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78868" h="714375">
                    <a:moveTo>
                      <a:pt x="225425" y="0"/>
                    </a:moveTo>
                    <a:lnTo>
                      <a:pt x="6350" y="177800"/>
                    </a:lnTo>
                    <a:lnTo>
                      <a:pt x="9525" y="266700"/>
                    </a:lnTo>
                    <a:lnTo>
                      <a:pt x="2460625" y="273050"/>
                    </a:lnTo>
                    <a:cubicBezTo>
                      <a:pt x="2459567" y="377825"/>
                      <a:pt x="2458508" y="482600"/>
                      <a:pt x="2457450" y="587375"/>
                    </a:cubicBezTo>
                    <a:lnTo>
                      <a:pt x="66675" y="590550"/>
                    </a:lnTo>
                    <a:cubicBezTo>
                      <a:pt x="69850" y="588433"/>
                      <a:pt x="85725" y="595842"/>
                      <a:pt x="88900" y="593725"/>
                    </a:cubicBezTo>
                    <a:lnTo>
                      <a:pt x="92075" y="546100"/>
                    </a:lnTo>
                    <a:lnTo>
                      <a:pt x="0" y="619125"/>
                    </a:lnTo>
                    <a:lnTo>
                      <a:pt x="6350" y="714375"/>
                    </a:lnTo>
                    <a:lnTo>
                      <a:pt x="2565400" y="714375"/>
                    </a:lnTo>
                    <a:cubicBezTo>
                      <a:pt x="2583392" y="672042"/>
                      <a:pt x="2576751" y="377766"/>
                      <a:pt x="2578868" y="202083"/>
                    </a:cubicBezTo>
                    <a:cubicBezTo>
                      <a:pt x="2493143" y="120591"/>
                      <a:pt x="2381250" y="65617"/>
                      <a:pt x="2295525" y="0"/>
                    </a:cubicBezTo>
                    <a:lnTo>
                      <a:pt x="22542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4" name="Rectangle 22">
                <a:extLst>
                  <a:ext uri="{FF2B5EF4-FFF2-40B4-BE49-F238E27FC236}">
                    <a16:creationId xmlns:a16="http://schemas.microsoft.com/office/drawing/2014/main" id="{35D2E122-1EF3-4220-ABE2-04041E76EE92}"/>
                  </a:ext>
                </a:extLst>
              </p:cNvPr>
              <p:cNvSpPr/>
              <p:nvPr/>
            </p:nvSpPr>
            <p:spPr>
              <a:xfrm>
                <a:off x="3707904" y="3762375"/>
                <a:ext cx="2376264" cy="321543"/>
              </a:xfrm>
              <a:custGeom>
                <a:avLst/>
                <a:gdLst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  <a:gd name="connsiteX0" fmla="*/ 0 w 2376264"/>
                  <a:gd name="connsiteY0" fmla="*/ 0 h 321543"/>
                  <a:gd name="connsiteX1" fmla="*/ 2376264 w 2376264"/>
                  <a:gd name="connsiteY1" fmla="*/ 0 h 321543"/>
                  <a:gd name="connsiteX2" fmla="*/ 2376264 w 2376264"/>
                  <a:gd name="connsiteY2" fmla="*/ 321543 h 321543"/>
                  <a:gd name="connsiteX3" fmla="*/ 0 w 2376264"/>
                  <a:gd name="connsiteY3" fmla="*/ 321543 h 321543"/>
                  <a:gd name="connsiteX4" fmla="*/ 0 w 2376264"/>
                  <a:gd name="connsiteY4" fmla="*/ 0 h 32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76264" h="321543">
                    <a:moveTo>
                      <a:pt x="0" y="0"/>
                    </a:moveTo>
                    <a:lnTo>
                      <a:pt x="2376264" y="0"/>
                    </a:lnTo>
                    <a:lnTo>
                      <a:pt x="2376264" y="321543"/>
                    </a:lnTo>
                    <a:lnTo>
                      <a:pt x="0" y="321543"/>
                    </a:lnTo>
                    <a:cubicBezTo>
                      <a:pt x="34925" y="258812"/>
                      <a:pt x="50800" y="110356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8A3C7EA-4A71-46E6-BD8C-824D91264A10}"/>
                </a:ext>
              </a:extLst>
            </p:cNvPr>
            <p:cNvGrpSpPr/>
            <p:nvPr/>
          </p:nvGrpSpPr>
          <p:grpSpPr>
            <a:xfrm>
              <a:off x="4117666" y="4061275"/>
              <a:ext cx="1832471" cy="391100"/>
              <a:chOff x="3644106" y="3130550"/>
              <a:chExt cx="2603340" cy="555625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Freeform 27">
                <a:extLst>
                  <a:ext uri="{FF2B5EF4-FFF2-40B4-BE49-F238E27FC236}">
                    <a16:creationId xmlns:a16="http://schemas.microsoft.com/office/drawing/2014/main" id="{91AF17A4-D0DF-44B6-85AE-9E95BC013F17}"/>
                  </a:ext>
                </a:extLst>
              </p:cNvPr>
              <p:cNvSpPr/>
              <p:nvPr/>
            </p:nvSpPr>
            <p:spPr>
              <a:xfrm>
                <a:off x="3644106" y="3130550"/>
                <a:ext cx="2603340" cy="555625"/>
              </a:xfrm>
              <a:custGeom>
                <a:avLst/>
                <a:gdLst>
                  <a:gd name="connsiteX0" fmla="*/ 47625 w 2552700"/>
                  <a:gd name="connsiteY0" fmla="*/ 374650 h 685800"/>
                  <a:gd name="connsiteX1" fmla="*/ 0 w 2552700"/>
                  <a:gd name="connsiteY1" fmla="*/ 422275 h 685800"/>
                  <a:gd name="connsiteX2" fmla="*/ 447675 w 2552700"/>
                  <a:gd name="connsiteY2" fmla="*/ 685800 h 685800"/>
                  <a:gd name="connsiteX3" fmla="*/ 2549525 w 2552700"/>
                  <a:gd name="connsiteY3" fmla="*/ 615950 h 685800"/>
                  <a:gd name="connsiteX4" fmla="*/ 2552700 w 2552700"/>
                  <a:gd name="connsiteY4" fmla="*/ 273050 h 685800"/>
                  <a:gd name="connsiteX5" fmla="*/ 1384300 w 2552700"/>
                  <a:gd name="connsiteY5" fmla="*/ 0 h 685800"/>
                  <a:gd name="connsiteX6" fmla="*/ 6350 w 2552700"/>
                  <a:gd name="connsiteY6" fmla="*/ 168275 h 685800"/>
                  <a:gd name="connsiteX7" fmla="*/ 3175 w 2552700"/>
                  <a:gd name="connsiteY7" fmla="*/ 206375 h 685800"/>
                  <a:gd name="connsiteX8" fmla="*/ 463550 w 2552700"/>
                  <a:gd name="connsiteY8" fmla="*/ 374650 h 685800"/>
                  <a:gd name="connsiteX9" fmla="*/ 2520950 w 2552700"/>
                  <a:gd name="connsiteY9" fmla="*/ 333375 h 685800"/>
                  <a:gd name="connsiteX10" fmla="*/ 2501900 w 2552700"/>
                  <a:gd name="connsiteY10" fmla="*/ 549275 h 685800"/>
                  <a:gd name="connsiteX11" fmla="*/ 473075 w 2552700"/>
                  <a:gd name="connsiteY11" fmla="*/ 622300 h 685800"/>
                  <a:gd name="connsiteX12" fmla="*/ 47625 w 2552700"/>
                  <a:gd name="connsiteY12" fmla="*/ 374650 h 685800"/>
                  <a:gd name="connsiteX0" fmla="*/ 47625 w 2552700"/>
                  <a:gd name="connsiteY0" fmla="*/ 263525 h 574675"/>
                  <a:gd name="connsiteX1" fmla="*/ 0 w 2552700"/>
                  <a:gd name="connsiteY1" fmla="*/ 311150 h 574675"/>
                  <a:gd name="connsiteX2" fmla="*/ 447675 w 2552700"/>
                  <a:gd name="connsiteY2" fmla="*/ 574675 h 574675"/>
                  <a:gd name="connsiteX3" fmla="*/ 2549525 w 2552700"/>
                  <a:gd name="connsiteY3" fmla="*/ 504825 h 574675"/>
                  <a:gd name="connsiteX4" fmla="*/ 2552700 w 2552700"/>
                  <a:gd name="connsiteY4" fmla="*/ 161925 h 574675"/>
                  <a:gd name="connsiteX5" fmla="*/ 1552575 w 2552700"/>
                  <a:gd name="connsiteY5" fmla="*/ 0 h 574675"/>
                  <a:gd name="connsiteX6" fmla="*/ 6350 w 2552700"/>
                  <a:gd name="connsiteY6" fmla="*/ 57150 h 574675"/>
                  <a:gd name="connsiteX7" fmla="*/ 3175 w 2552700"/>
                  <a:gd name="connsiteY7" fmla="*/ 95250 h 574675"/>
                  <a:gd name="connsiteX8" fmla="*/ 463550 w 2552700"/>
                  <a:gd name="connsiteY8" fmla="*/ 263525 h 574675"/>
                  <a:gd name="connsiteX9" fmla="*/ 2520950 w 2552700"/>
                  <a:gd name="connsiteY9" fmla="*/ 222250 h 574675"/>
                  <a:gd name="connsiteX10" fmla="*/ 2501900 w 2552700"/>
                  <a:gd name="connsiteY10" fmla="*/ 438150 h 574675"/>
                  <a:gd name="connsiteX11" fmla="*/ 473075 w 2552700"/>
                  <a:gd name="connsiteY11" fmla="*/ 511175 h 574675"/>
                  <a:gd name="connsiteX12" fmla="*/ 47625 w 2552700"/>
                  <a:gd name="connsiteY12" fmla="*/ 263525 h 574675"/>
                  <a:gd name="connsiteX0" fmla="*/ 47625 w 2552700"/>
                  <a:gd name="connsiteY0" fmla="*/ 244475 h 555625"/>
                  <a:gd name="connsiteX1" fmla="*/ 0 w 2552700"/>
                  <a:gd name="connsiteY1" fmla="*/ 292100 h 555625"/>
                  <a:gd name="connsiteX2" fmla="*/ 447675 w 2552700"/>
                  <a:gd name="connsiteY2" fmla="*/ 555625 h 555625"/>
                  <a:gd name="connsiteX3" fmla="*/ 2549525 w 2552700"/>
                  <a:gd name="connsiteY3" fmla="*/ 485775 h 555625"/>
                  <a:gd name="connsiteX4" fmla="*/ 2552700 w 2552700"/>
                  <a:gd name="connsiteY4" fmla="*/ 142875 h 555625"/>
                  <a:gd name="connsiteX5" fmla="*/ 1606550 w 2552700"/>
                  <a:gd name="connsiteY5" fmla="*/ 0 h 555625"/>
                  <a:gd name="connsiteX6" fmla="*/ 6350 w 2552700"/>
                  <a:gd name="connsiteY6" fmla="*/ 38100 h 555625"/>
                  <a:gd name="connsiteX7" fmla="*/ 3175 w 2552700"/>
                  <a:gd name="connsiteY7" fmla="*/ 76200 h 555625"/>
                  <a:gd name="connsiteX8" fmla="*/ 463550 w 2552700"/>
                  <a:gd name="connsiteY8" fmla="*/ 244475 h 555625"/>
                  <a:gd name="connsiteX9" fmla="*/ 2520950 w 2552700"/>
                  <a:gd name="connsiteY9" fmla="*/ 203200 h 555625"/>
                  <a:gd name="connsiteX10" fmla="*/ 2501900 w 2552700"/>
                  <a:gd name="connsiteY10" fmla="*/ 419100 h 555625"/>
                  <a:gd name="connsiteX11" fmla="*/ 473075 w 2552700"/>
                  <a:gd name="connsiteY11" fmla="*/ 492125 h 555625"/>
                  <a:gd name="connsiteX12" fmla="*/ 47625 w 2552700"/>
                  <a:gd name="connsiteY12" fmla="*/ 244475 h 555625"/>
                  <a:gd name="connsiteX0" fmla="*/ 47625 w 2585519"/>
                  <a:gd name="connsiteY0" fmla="*/ 244475 h 555625"/>
                  <a:gd name="connsiteX1" fmla="*/ 0 w 2585519"/>
                  <a:gd name="connsiteY1" fmla="*/ 292100 h 555625"/>
                  <a:gd name="connsiteX2" fmla="*/ 447675 w 2585519"/>
                  <a:gd name="connsiteY2" fmla="*/ 555625 h 555625"/>
                  <a:gd name="connsiteX3" fmla="*/ 2549525 w 2585519"/>
                  <a:gd name="connsiteY3" fmla="*/ 485775 h 555625"/>
                  <a:gd name="connsiteX4" fmla="*/ 2552700 w 2585519"/>
                  <a:gd name="connsiteY4" fmla="*/ 142875 h 555625"/>
                  <a:gd name="connsiteX5" fmla="*/ 1606550 w 2585519"/>
                  <a:gd name="connsiteY5" fmla="*/ 0 h 555625"/>
                  <a:gd name="connsiteX6" fmla="*/ 6350 w 2585519"/>
                  <a:gd name="connsiteY6" fmla="*/ 38100 h 555625"/>
                  <a:gd name="connsiteX7" fmla="*/ 3175 w 2585519"/>
                  <a:gd name="connsiteY7" fmla="*/ 76200 h 555625"/>
                  <a:gd name="connsiteX8" fmla="*/ 463550 w 2585519"/>
                  <a:gd name="connsiteY8" fmla="*/ 244475 h 555625"/>
                  <a:gd name="connsiteX9" fmla="*/ 2520950 w 2585519"/>
                  <a:gd name="connsiteY9" fmla="*/ 203200 h 555625"/>
                  <a:gd name="connsiteX10" fmla="*/ 2501900 w 2585519"/>
                  <a:gd name="connsiteY10" fmla="*/ 419100 h 555625"/>
                  <a:gd name="connsiteX11" fmla="*/ 473075 w 2585519"/>
                  <a:gd name="connsiteY11" fmla="*/ 492125 h 555625"/>
                  <a:gd name="connsiteX12" fmla="*/ 47625 w 2585519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520950 w 2599371"/>
                  <a:gd name="connsiteY9" fmla="*/ 203200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01900 w 2599371"/>
                  <a:gd name="connsiteY10" fmla="*/ 41910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501900 w 2599371"/>
                  <a:gd name="connsiteY11" fmla="*/ 41910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527300 w 2599371"/>
                  <a:gd name="connsiteY10" fmla="*/ 307975 h 555625"/>
                  <a:gd name="connsiteX11" fmla="*/ 2479675 w 2599371"/>
                  <a:gd name="connsiteY11" fmla="*/ 425450 h 555625"/>
                  <a:gd name="connsiteX12" fmla="*/ 473075 w 2599371"/>
                  <a:gd name="connsiteY12" fmla="*/ 492125 h 555625"/>
                  <a:gd name="connsiteX13" fmla="*/ 47625 w 2599371"/>
                  <a:gd name="connsiteY13" fmla="*/ 244475 h 555625"/>
                  <a:gd name="connsiteX0" fmla="*/ 47625 w 2740156"/>
                  <a:gd name="connsiteY0" fmla="*/ 244475 h 555625"/>
                  <a:gd name="connsiteX1" fmla="*/ 0 w 2740156"/>
                  <a:gd name="connsiteY1" fmla="*/ 292100 h 555625"/>
                  <a:gd name="connsiteX2" fmla="*/ 447675 w 2740156"/>
                  <a:gd name="connsiteY2" fmla="*/ 555625 h 555625"/>
                  <a:gd name="connsiteX3" fmla="*/ 2549525 w 2740156"/>
                  <a:gd name="connsiteY3" fmla="*/ 485775 h 555625"/>
                  <a:gd name="connsiteX4" fmla="*/ 2552700 w 2740156"/>
                  <a:gd name="connsiteY4" fmla="*/ 142875 h 555625"/>
                  <a:gd name="connsiteX5" fmla="*/ 1606550 w 2740156"/>
                  <a:gd name="connsiteY5" fmla="*/ 0 h 555625"/>
                  <a:gd name="connsiteX6" fmla="*/ 6350 w 2740156"/>
                  <a:gd name="connsiteY6" fmla="*/ 38100 h 555625"/>
                  <a:gd name="connsiteX7" fmla="*/ 3175 w 2740156"/>
                  <a:gd name="connsiteY7" fmla="*/ 76200 h 555625"/>
                  <a:gd name="connsiteX8" fmla="*/ 463550 w 2740156"/>
                  <a:gd name="connsiteY8" fmla="*/ 244475 h 555625"/>
                  <a:gd name="connsiteX9" fmla="*/ 2495550 w 2740156"/>
                  <a:gd name="connsiteY9" fmla="*/ 206375 h 555625"/>
                  <a:gd name="connsiteX10" fmla="*/ 2479675 w 2740156"/>
                  <a:gd name="connsiteY10" fmla="*/ 425450 h 555625"/>
                  <a:gd name="connsiteX11" fmla="*/ 473075 w 2740156"/>
                  <a:gd name="connsiteY11" fmla="*/ 492125 h 555625"/>
                  <a:gd name="connsiteX12" fmla="*/ 47625 w 2740156"/>
                  <a:gd name="connsiteY12" fmla="*/ 244475 h 555625"/>
                  <a:gd name="connsiteX0" fmla="*/ 47625 w 2646925"/>
                  <a:gd name="connsiteY0" fmla="*/ 244475 h 555625"/>
                  <a:gd name="connsiteX1" fmla="*/ 0 w 2646925"/>
                  <a:gd name="connsiteY1" fmla="*/ 292100 h 555625"/>
                  <a:gd name="connsiteX2" fmla="*/ 447675 w 2646925"/>
                  <a:gd name="connsiteY2" fmla="*/ 555625 h 555625"/>
                  <a:gd name="connsiteX3" fmla="*/ 2549525 w 2646925"/>
                  <a:gd name="connsiteY3" fmla="*/ 485775 h 555625"/>
                  <a:gd name="connsiteX4" fmla="*/ 2552700 w 2646925"/>
                  <a:gd name="connsiteY4" fmla="*/ 142875 h 555625"/>
                  <a:gd name="connsiteX5" fmla="*/ 1606550 w 2646925"/>
                  <a:gd name="connsiteY5" fmla="*/ 0 h 555625"/>
                  <a:gd name="connsiteX6" fmla="*/ 6350 w 2646925"/>
                  <a:gd name="connsiteY6" fmla="*/ 38100 h 555625"/>
                  <a:gd name="connsiteX7" fmla="*/ 3175 w 2646925"/>
                  <a:gd name="connsiteY7" fmla="*/ 76200 h 555625"/>
                  <a:gd name="connsiteX8" fmla="*/ 463550 w 2646925"/>
                  <a:gd name="connsiteY8" fmla="*/ 244475 h 555625"/>
                  <a:gd name="connsiteX9" fmla="*/ 2495550 w 2646925"/>
                  <a:gd name="connsiteY9" fmla="*/ 206375 h 555625"/>
                  <a:gd name="connsiteX10" fmla="*/ 2479675 w 2646925"/>
                  <a:gd name="connsiteY10" fmla="*/ 425450 h 555625"/>
                  <a:gd name="connsiteX11" fmla="*/ 473075 w 2646925"/>
                  <a:gd name="connsiteY11" fmla="*/ 492125 h 555625"/>
                  <a:gd name="connsiteX12" fmla="*/ 47625 w 2646925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95550 w 2599371"/>
                  <a:gd name="connsiteY9" fmla="*/ 206375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47625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47625 w 2599371"/>
                  <a:gd name="connsiteY12" fmla="*/ 244475 h 555625"/>
                  <a:gd name="connsiteX0" fmla="*/ 24625 w 2608121"/>
                  <a:gd name="connsiteY0" fmla="*/ 244475 h 555625"/>
                  <a:gd name="connsiteX1" fmla="*/ 8750 w 2608121"/>
                  <a:gd name="connsiteY1" fmla="*/ 292100 h 555625"/>
                  <a:gd name="connsiteX2" fmla="*/ 456425 w 2608121"/>
                  <a:gd name="connsiteY2" fmla="*/ 555625 h 555625"/>
                  <a:gd name="connsiteX3" fmla="*/ 2558275 w 2608121"/>
                  <a:gd name="connsiteY3" fmla="*/ 485775 h 555625"/>
                  <a:gd name="connsiteX4" fmla="*/ 2561450 w 2608121"/>
                  <a:gd name="connsiteY4" fmla="*/ 142875 h 555625"/>
                  <a:gd name="connsiteX5" fmla="*/ 1615300 w 2608121"/>
                  <a:gd name="connsiteY5" fmla="*/ 0 h 555625"/>
                  <a:gd name="connsiteX6" fmla="*/ 15100 w 2608121"/>
                  <a:gd name="connsiteY6" fmla="*/ 38100 h 555625"/>
                  <a:gd name="connsiteX7" fmla="*/ 11925 w 2608121"/>
                  <a:gd name="connsiteY7" fmla="*/ 76200 h 555625"/>
                  <a:gd name="connsiteX8" fmla="*/ 472300 w 2608121"/>
                  <a:gd name="connsiteY8" fmla="*/ 244475 h 555625"/>
                  <a:gd name="connsiteX9" fmla="*/ 2478900 w 2608121"/>
                  <a:gd name="connsiteY9" fmla="*/ 209550 h 555625"/>
                  <a:gd name="connsiteX10" fmla="*/ 2488425 w 2608121"/>
                  <a:gd name="connsiteY10" fmla="*/ 425450 h 555625"/>
                  <a:gd name="connsiteX11" fmla="*/ 481825 w 2608121"/>
                  <a:gd name="connsiteY11" fmla="*/ 492125 h 555625"/>
                  <a:gd name="connsiteX12" fmla="*/ 24625 w 2608121"/>
                  <a:gd name="connsiteY12" fmla="*/ 244475 h 555625"/>
                  <a:gd name="connsiteX0" fmla="*/ 20208 w 2622754"/>
                  <a:gd name="connsiteY0" fmla="*/ 244475 h 555625"/>
                  <a:gd name="connsiteX1" fmla="*/ 23383 w 2622754"/>
                  <a:gd name="connsiteY1" fmla="*/ 292100 h 555625"/>
                  <a:gd name="connsiteX2" fmla="*/ 471058 w 2622754"/>
                  <a:gd name="connsiteY2" fmla="*/ 555625 h 555625"/>
                  <a:gd name="connsiteX3" fmla="*/ 2572908 w 2622754"/>
                  <a:gd name="connsiteY3" fmla="*/ 485775 h 555625"/>
                  <a:gd name="connsiteX4" fmla="*/ 2576083 w 2622754"/>
                  <a:gd name="connsiteY4" fmla="*/ 142875 h 555625"/>
                  <a:gd name="connsiteX5" fmla="*/ 1629933 w 2622754"/>
                  <a:gd name="connsiteY5" fmla="*/ 0 h 555625"/>
                  <a:gd name="connsiteX6" fmla="*/ 29733 w 2622754"/>
                  <a:gd name="connsiteY6" fmla="*/ 38100 h 555625"/>
                  <a:gd name="connsiteX7" fmla="*/ 26558 w 2622754"/>
                  <a:gd name="connsiteY7" fmla="*/ 76200 h 555625"/>
                  <a:gd name="connsiteX8" fmla="*/ 486933 w 2622754"/>
                  <a:gd name="connsiteY8" fmla="*/ 244475 h 555625"/>
                  <a:gd name="connsiteX9" fmla="*/ 2493533 w 2622754"/>
                  <a:gd name="connsiteY9" fmla="*/ 209550 h 555625"/>
                  <a:gd name="connsiteX10" fmla="*/ 2503058 w 2622754"/>
                  <a:gd name="connsiteY10" fmla="*/ 425450 h 555625"/>
                  <a:gd name="connsiteX11" fmla="*/ 496458 w 2622754"/>
                  <a:gd name="connsiteY11" fmla="*/ 492125 h 555625"/>
                  <a:gd name="connsiteX12" fmla="*/ 20208 w 2622754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73075 w 2599371"/>
                  <a:gd name="connsiteY11" fmla="*/ 492125 h 555625"/>
                  <a:gd name="connsiteX12" fmla="*/ 63500 w 2599371"/>
                  <a:gd name="connsiteY12" fmla="*/ 244475 h 555625"/>
                  <a:gd name="connsiteX0" fmla="*/ 63500 w 2599371"/>
                  <a:gd name="connsiteY0" fmla="*/ 244475 h 555625"/>
                  <a:gd name="connsiteX1" fmla="*/ 0 w 2599371"/>
                  <a:gd name="connsiteY1" fmla="*/ 292100 h 555625"/>
                  <a:gd name="connsiteX2" fmla="*/ 447675 w 2599371"/>
                  <a:gd name="connsiteY2" fmla="*/ 555625 h 555625"/>
                  <a:gd name="connsiteX3" fmla="*/ 2549525 w 2599371"/>
                  <a:gd name="connsiteY3" fmla="*/ 485775 h 555625"/>
                  <a:gd name="connsiteX4" fmla="*/ 2552700 w 2599371"/>
                  <a:gd name="connsiteY4" fmla="*/ 142875 h 555625"/>
                  <a:gd name="connsiteX5" fmla="*/ 1606550 w 2599371"/>
                  <a:gd name="connsiteY5" fmla="*/ 0 h 555625"/>
                  <a:gd name="connsiteX6" fmla="*/ 6350 w 2599371"/>
                  <a:gd name="connsiteY6" fmla="*/ 38100 h 555625"/>
                  <a:gd name="connsiteX7" fmla="*/ 3175 w 2599371"/>
                  <a:gd name="connsiteY7" fmla="*/ 76200 h 555625"/>
                  <a:gd name="connsiteX8" fmla="*/ 463550 w 2599371"/>
                  <a:gd name="connsiteY8" fmla="*/ 244475 h 555625"/>
                  <a:gd name="connsiteX9" fmla="*/ 2470150 w 2599371"/>
                  <a:gd name="connsiteY9" fmla="*/ 209550 h 555625"/>
                  <a:gd name="connsiteX10" fmla="*/ 2479675 w 2599371"/>
                  <a:gd name="connsiteY10" fmla="*/ 425450 h 555625"/>
                  <a:gd name="connsiteX11" fmla="*/ 485775 w 2599371"/>
                  <a:gd name="connsiteY11" fmla="*/ 488950 h 555625"/>
                  <a:gd name="connsiteX12" fmla="*/ 63500 w 2599371"/>
                  <a:gd name="connsiteY12" fmla="*/ 244475 h 555625"/>
                  <a:gd name="connsiteX0" fmla="*/ 96355 w 2632226"/>
                  <a:gd name="connsiteY0" fmla="*/ 244475 h 555625"/>
                  <a:gd name="connsiteX1" fmla="*/ 36030 w 2632226"/>
                  <a:gd name="connsiteY1" fmla="*/ 247650 h 555625"/>
                  <a:gd name="connsiteX2" fmla="*/ 32855 w 2632226"/>
                  <a:gd name="connsiteY2" fmla="*/ 292100 h 555625"/>
                  <a:gd name="connsiteX3" fmla="*/ 480530 w 2632226"/>
                  <a:gd name="connsiteY3" fmla="*/ 555625 h 555625"/>
                  <a:gd name="connsiteX4" fmla="*/ 2582380 w 2632226"/>
                  <a:gd name="connsiteY4" fmla="*/ 485775 h 555625"/>
                  <a:gd name="connsiteX5" fmla="*/ 2585555 w 2632226"/>
                  <a:gd name="connsiteY5" fmla="*/ 142875 h 555625"/>
                  <a:gd name="connsiteX6" fmla="*/ 1639405 w 2632226"/>
                  <a:gd name="connsiteY6" fmla="*/ 0 h 555625"/>
                  <a:gd name="connsiteX7" fmla="*/ 39205 w 2632226"/>
                  <a:gd name="connsiteY7" fmla="*/ 38100 h 555625"/>
                  <a:gd name="connsiteX8" fmla="*/ 36030 w 2632226"/>
                  <a:gd name="connsiteY8" fmla="*/ 76200 h 555625"/>
                  <a:gd name="connsiteX9" fmla="*/ 496405 w 2632226"/>
                  <a:gd name="connsiteY9" fmla="*/ 244475 h 555625"/>
                  <a:gd name="connsiteX10" fmla="*/ 2503005 w 2632226"/>
                  <a:gd name="connsiteY10" fmla="*/ 209550 h 555625"/>
                  <a:gd name="connsiteX11" fmla="*/ 2512530 w 2632226"/>
                  <a:gd name="connsiteY11" fmla="*/ 425450 h 555625"/>
                  <a:gd name="connsiteX12" fmla="*/ 518630 w 2632226"/>
                  <a:gd name="connsiteY12" fmla="*/ 488950 h 555625"/>
                  <a:gd name="connsiteX13" fmla="*/ 96355 w 2632226"/>
                  <a:gd name="connsiteY13" fmla="*/ 244475 h 555625"/>
                  <a:gd name="connsiteX0" fmla="*/ 105580 w 2641451"/>
                  <a:gd name="connsiteY0" fmla="*/ 244475 h 555625"/>
                  <a:gd name="connsiteX1" fmla="*/ 19061 w 2641451"/>
                  <a:gd name="connsiteY1" fmla="*/ 226218 h 555625"/>
                  <a:gd name="connsiteX2" fmla="*/ 42080 w 2641451"/>
                  <a:gd name="connsiteY2" fmla="*/ 292100 h 555625"/>
                  <a:gd name="connsiteX3" fmla="*/ 489755 w 2641451"/>
                  <a:gd name="connsiteY3" fmla="*/ 555625 h 555625"/>
                  <a:gd name="connsiteX4" fmla="*/ 2591605 w 2641451"/>
                  <a:gd name="connsiteY4" fmla="*/ 485775 h 555625"/>
                  <a:gd name="connsiteX5" fmla="*/ 2594780 w 2641451"/>
                  <a:gd name="connsiteY5" fmla="*/ 142875 h 555625"/>
                  <a:gd name="connsiteX6" fmla="*/ 1648630 w 2641451"/>
                  <a:gd name="connsiteY6" fmla="*/ 0 h 555625"/>
                  <a:gd name="connsiteX7" fmla="*/ 48430 w 2641451"/>
                  <a:gd name="connsiteY7" fmla="*/ 38100 h 555625"/>
                  <a:gd name="connsiteX8" fmla="*/ 45255 w 2641451"/>
                  <a:gd name="connsiteY8" fmla="*/ 76200 h 555625"/>
                  <a:gd name="connsiteX9" fmla="*/ 505630 w 2641451"/>
                  <a:gd name="connsiteY9" fmla="*/ 244475 h 555625"/>
                  <a:gd name="connsiteX10" fmla="*/ 2512230 w 2641451"/>
                  <a:gd name="connsiteY10" fmla="*/ 209550 h 555625"/>
                  <a:gd name="connsiteX11" fmla="*/ 2521755 w 2641451"/>
                  <a:gd name="connsiteY11" fmla="*/ 425450 h 555625"/>
                  <a:gd name="connsiteX12" fmla="*/ 527855 w 2641451"/>
                  <a:gd name="connsiteY12" fmla="*/ 488950 h 555625"/>
                  <a:gd name="connsiteX13" fmla="*/ 105580 w 2641451"/>
                  <a:gd name="connsiteY13" fmla="*/ 244475 h 555625"/>
                  <a:gd name="connsiteX0" fmla="*/ 100036 w 2635907"/>
                  <a:gd name="connsiteY0" fmla="*/ 244475 h 555625"/>
                  <a:gd name="connsiteX1" fmla="*/ 27804 w 2635907"/>
                  <a:gd name="connsiteY1" fmla="*/ 266699 h 555625"/>
                  <a:gd name="connsiteX2" fmla="*/ 36536 w 2635907"/>
                  <a:gd name="connsiteY2" fmla="*/ 292100 h 555625"/>
                  <a:gd name="connsiteX3" fmla="*/ 484211 w 2635907"/>
                  <a:gd name="connsiteY3" fmla="*/ 555625 h 555625"/>
                  <a:gd name="connsiteX4" fmla="*/ 2586061 w 2635907"/>
                  <a:gd name="connsiteY4" fmla="*/ 485775 h 555625"/>
                  <a:gd name="connsiteX5" fmla="*/ 2589236 w 2635907"/>
                  <a:gd name="connsiteY5" fmla="*/ 142875 h 555625"/>
                  <a:gd name="connsiteX6" fmla="*/ 1643086 w 2635907"/>
                  <a:gd name="connsiteY6" fmla="*/ 0 h 555625"/>
                  <a:gd name="connsiteX7" fmla="*/ 42886 w 2635907"/>
                  <a:gd name="connsiteY7" fmla="*/ 38100 h 555625"/>
                  <a:gd name="connsiteX8" fmla="*/ 39711 w 2635907"/>
                  <a:gd name="connsiteY8" fmla="*/ 76200 h 555625"/>
                  <a:gd name="connsiteX9" fmla="*/ 500086 w 2635907"/>
                  <a:gd name="connsiteY9" fmla="*/ 244475 h 555625"/>
                  <a:gd name="connsiteX10" fmla="*/ 2506686 w 2635907"/>
                  <a:gd name="connsiteY10" fmla="*/ 209550 h 555625"/>
                  <a:gd name="connsiteX11" fmla="*/ 2516211 w 2635907"/>
                  <a:gd name="connsiteY11" fmla="*/ 425450 h 555625"/>
                  <a:gd name="connsiteX12" fmla="*/ 522311 w 2635907"/>
                  <a:gd name="connsiteY12" fmla="*/ 488950 h 555625"/>
                  <a:gd name="connsiteX13" fmla="*/ 100036 w 2635907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103571 w 2639442"/>
                  <a:gd name="connsiteY0" fmla="*/ 244475 h 555625"/>
                  <a:gd name="connsiteX1" fmla="*/ 21814 w 2639442"/>
                  <a:gd name="connsiteY1" fmla="*/ 226218 h 555625"/>
                  <a:gd name="connsiteX2" fmla="*/ 40071 w 2639442"/>
                  <a:gd name="connsiteY2" fmla="*/ 292100 h 555625"/>
                  <a:gd name="connsiteX3" fmla="*/ 487746 w 2639442"/>
                  <a:gd name="connsiteY3" fmla="*/ 555625 h 555625"/>
                  <a:gd name="connsiteX4" fmla="*/ 2589596 w 2639442"/>
                  <a:gd name="connsiteY4" fmla="*/ 485775 h 555625"/>
                  <a:gd name="connsiteX5" fmla="*/ 2592771 w 2639442"/>
                  <a:gd name="connsiteY5" fmla="*/ 142875 h 555625"/>
                  <a:gd name="connsiteX6" fmla="*/ 1646621 w 2639442"/>
                  <a:gd name="connsiteY6" fmla="*/ 0 h 555625"/>
                  <a:gd name="connsiteX7" fmla="*/ 46421 w 2639442"/>
                  <a:gd name="connsiteY7" fmla="*/ 38100 h 555625"/>
                  <a:gd name="connsiteX8" fmla="*/ 43246 w 2639442"/>
                  <a:gd name="connsiteY8" fmla="*/ 76200 h 555625"/>
                  <a:gd name="connsiteX9" fmla="*/ 503621 w 2639442"/>
                  <a:gd name="connsiteY9" fmla="*/ 244475 h 555625"/>
                  <a:gd name="connsiteX10" fmla="*/ 2510221 w 2639442"/>
                  <a:gd name="connsiteY10" fmla="*/ 209550 h 555625"/>
                  <a:gd name="connsiteX11" fmla="*/ 2519746 w 2639442"/>
                  <a:gd name="connsiteY11" fmla="*/ 425450 h 555625"/>
                  <a:gd name="connsiteX12" fmla="*/ 525846 w 2639442"/>
                  <a:gd name="connsiteY12" fmla="*/ 488950 h 555625"/>
                  <a:gd name="connsiteX13" fmla="*/ 103571 w 2639442"/>
                  <a:gd name="connsiteY13" fmla="*/ 244475 h 555625"/>
                  <a:gd name="connsiteX0" fmla="*/ 98616 w 2634487"/>
                  <a:gd name="connsiteY0" fmla="*/ 244475 h 555625"/>
                  <a:gd name="connsiteX1" fmla="*/ 16859 w 2634487"/>
                  <a:gd name="connsiteY1" fmla="*/ 226218 h 555625"/>
                  <a:gd name="connsiteX2" fmla="*/ 35116 w 2634487"/>
                  <a:gd name="connsiteY2" fmla="*/ 292100 h 555625"/>
                  <a:gd name="connsiteX3" fmla="*/ 482791 w 2634487"/>
                  <a:gd name="connsiteY3" fmla="*/ 555625 h 555625"/>
                  <a:gd name="connsiteX4" fmla="*/ 2584641 w 2634487"/>
                  <a:gd name="connsiteY4" fmla="*/ 485775 h 555625"/>
                  <a:gd name="connsiteX5" fmla="*/ 2587816 w 2634487"/>
                  <a:gd name="connsiteY5" fmla="*/ 142875 h 555625"/>
                  <a:gd name="connsiteX6" fmla="*/ 1641666 w 2634487"/>
                  <a:gd name="connsiteY6" fmla="*/ 0 h 555625"/>
                  <a:gd name="connsiteX7" fmla="*/ 41466 w 2634487"/>
                  <a:gd name="connsiteY7" fmla="*/ 38100 h 555625"/>
                  <a:gd name="connsiteX8" fmla="*/ 38291 w 2634487"/>
                  <a:gd name="connsiteY8" fmla="*/ 76200 h 555625"/>
                  <a:gd name="connsiteX9" fmla="*/ 498666 w 2634487"/>
                  <a:gd name="connsiteY9" fmla="*/ 244475 h 555625"/>
                  <a:gd name="connsiteX10" fmla="*/ 2505266 w 2634487"/>
                  <a:gd name="connsiteY10" fmla="*/ 209550 h 555625"/>
                  <a:gd name="connsiteX11" fmla="*/ 2514791 w 2634487"/>
                  <a:gd name="connsiteY11" fmla="*/ 425450 h 555625"/>
                  <a:gd name="connsiteX12" fmla="*/ 520891 w 2634487"/>
                  <a:gd name="connsiteY12" fmla="*/ 488950 h 555625"/>
                  <a:gd name="connsiteX13" fmla="*/ 98616 w 2634487"/>
                  <a:gd name="connsiteY13" fmla="*/ 244475 h 555625"/>
                  <a:gd name="connsiteX0" fmla="*/ 81757 w 2617628"/>
                  <a:gd name="connsiteY0" fmla="*/ 244475 h 555625"/>
                  <a:gd name="connsiteX1" fmla="*/ 0 w 2617628"/>
                  <a:gd name="connsiteY1" fmla="*/ 226218 h 555625"/>
                  <a:gd name="connsiteX2" fmla="*/ 18257 w 2617628"/>
                  <a:gd name="connsiteY2" fmla="*/ 292100 h 555625"/>
                  <a:gd name="connsiteX3" fmla="*/ 465932 w 2617628"/>
                  <a:gd name="connsiteY3" fmla="*/ 555625 h 555625"/>
                  <a:gd name="connsiteX4" fmla="*/ 2567782 w 2617628"/>
                  <a:gd name="connsiteY4" fmla="*/ 485775 h 555625"/>
                  <a:gd name="connsiteX5" fmla="*/ 2570957 w 2617628"/>
                  <a:gd name="connsiteY5" fmla="*/ 142875 h 555625"/>
                  <a:gd name="connsiteX6" fmla="*/ 1624807 w 2617628"/>
                  <a:gd name="connsiteY6" fmla="*/ 0 h 555625"/>
                  <a:gd name="connsiteX7" fmla="*/ 24607 w 2617628"/>
                  <a:gd name="connsiteY7" fmla="*/ 38100 h 555625"/>
                  <a:gd name="connsiteX8" fmla="*/ 21432 w 2617628"/>
                  <a:gd name="connsiteY8" fmla="*/ 76200 h 555625"/>
                  <a:gd name="connsiteX9" fmla="*/ 481807 w 2617628"/>
                  <a:gd name="connsiteY9" fmla="*/ 244475 h 555625"/>
                  <a:gd name="connsiteX10" fmla="*/ 2488407 w 2617628"/>
                  <a:gd name="connsiteY10" fmla="*/ 209550 h 555625"/>
                  <a:gd name="connsiteX11" fmla="*/ 2497932 w 2617628"/>
                  <a:gd name="connsiteY11" fmla="*/ 425450 h 555625"/>
                  <a:gd name="connsiteX12" fmla="*/ 504032 w 2617628"/>
                  <a:gd name="connsiteY12" fmla="*/ 488950 h 555625"/>
                  <a:gd name="connsiteX13" fmla="*/ 81757 w 2617628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7649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8100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9844 w 2603340"/>
                  <a:gd name="connsiteY7" fmla="*/ 33337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  <a:gd name="connsiteX0" fmla="*/ 67469 w 2603340"/>
                  <a:gd name="connsiteY0" fmla="*/ 244475 h 555625"/>
                  <a:gd name="connsiteX1" fmla="*/ 0 w 2603340"/>
                  <a:gd name="connsiteY1" fmla="*/ 242887 h 555625"/>
                  <a:gd name="connsiteX2" fmla="*/ 3969 w 2603340"/>
                  <a:gd name="connsiteY2" fmla="*/ 292100 h 555625"/>
                  <a:gd name="connsiteX3" fmla="*/ 451644 w 2603340"/>
                  <a:gd name="connsiteY3" fmla="*/ 555625 h 555625"/>
                  <a:gd name="connsiteX4" fmla="*/ 2553494 w 2603340"/>
                  <a:gd name="connsiteY4" fmla="*/ 485775 h 555625"/>
                  <a:gd name="connsiteX5" fmla="*/ 2556669 w 2603340"/>
                  <a:gd name="connsiteY5" fmla="*/ 142875 h 555625"/>
                  <a:gd name="connsiteX6" fmla="*/ 1610519 w 2603340"/>
                  <a:gd name="connsiteY6" fmla="*/ 0 h 555625"/>
                  <a:gd name="connsiteX7" fmla="*/ 10319 w 2603340"/>
                  <a:gd name="connsiteY7" fmla="*/ 30955 h 555625"/>
                  <a:gd name="connsiteX8" fmla="*/ 7144 w 2603340"/>
                  <a:gd name="connsiteY8" fmla="*/ 76200 h 555625"/>
                  <a:gd name="connsiteX9" fmla="*/ 467519 w 2603340"/>
                  <a:gd name="connsiteY9" fmla="*/ 244475 h 555625"/>
                  <a:gd name="connsiteX10" fmla="*/ 2474119 w 2603340"/>
                  <a:gd name="connsiteY10" fmla="*/ 209550 h 555625"/>
                  <a:gd name="connsiteX11" fmla="*/ 2483644 w 2603340"/>
                  <a:gd name="connsiteY11" fmla="*/ 425450 h 555625"/>
                  <a:gd name="connsiteX12" fmla="*/ 489744 w 2603340"/>
                  <a:gd name="connsiteY12" fmla="*/ 488950 h 555625"/>
                  <a:gd name="connsiteX13" fmla="*/ 67469 w 2603340"/>
                  <a:gd name="connsiteY13" fmla="*/ 244475 h 555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603340" h="555625">
                    <a:moveTo>
                      <a:pt x="67469" y="244475"/>
                    </a:moveTo>
                    <a:cubicBezTo>
                      <a:pt x="66940" y="247651"/>
                      <a:pt x="46301" y="239713"/>
                      <a:pt x="0" y="242887"/>
                    </a:cubicBezTo>
                    <a:cubicBezTo>
                      <a:pt x="6086" y="288924"/>
                      <a:pt x="-2116" y="262732"/>
                      <a:pt x="3969" y="292100"/>
                    </a:cubicBezTo>
                    <a:lnTo>
                      <a:pt x="451644" y="555625"/>
                    </a:lnTo>
                    <a:lnTo>
                      <a:pt x="2553494" y="485775"/>
                    </a:lnTo>
                    <a:cubicBezTo>
                      <a:pt x="2605352" y="396875"/>
                      <a:pt x="2631811" y="276225"/>
                      <a:pt x="2556669" y="142875"/>
                    </a:cubicBezTo>
                    <a:lnTo>
                      <a:pt x="1610519" y="0"/>
                    </a:lnTo>
                    <a:lnTo>
                      <a:pt x="10319" y="30955"/>
                    </a:lnTo>
                    <a:lnTo>
                      <a:pt x="7144" y="76200"/>
                    </a:lnTo>
                    <a:lnTo>
                      <a:pt x="467519" y="244475"/>
                    </a:lnTo>
                    <a:lnTo>
                      <a:pt x="2474119" y="209550"/>
                    </a:lnTo>
                    <a:cubicBezTo>
                      <a:pt x="2527565" y="280988"/>
                      <a:pt x="2515923" y="346075"/>
                      <a:pt x="2483644" y="425450"/>
                    </a:cubicBezTo>
                    <a:lnTo>
                      <a:pt x="489744" y="488950"/>
                    </a:lnTo>
                    <a:lnTo>
                      <a:pt x="67469" y="24447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  <p:sp>
            <p:nvSpPr>
              <p:cNvPr id="12" name="Freeform 28">
                <a:extLst>
                  <a:ext uri="{FF2B5EF4-FFF2-40B4-BE49-F238E27FC236}">
                    <a16:creationId xmlns:a16="http://schemas.microsoft.com/office/drawing/2014/main" id="{F44BB2BC-C1D3-40BC-8E43-22AAAB93E982}"/>
                  </a:ext>
                </a:extLst>
              </p:cNvPr>
              <p:cNvSpPr/>
              <p:nvPr/>
            </p:nvSpPr>
            <p:spPr>
              <a:xfrm>
                <a:off x="3695702" y="3233738"/>
                <a:ext cx="2458684" cy="383382"/>
              </a:xfrm>
              <a:custGeom>
                <a:avLst/>
                <a:gdLst>
                  <a:gd name="connsiteX0" fmla="*/ 7144 w 2424113"/>
                  <a:gd name="connsiteY0" fmla="*/ 0 h 378619"/>
                  <a:gd name="connsiteX1" fmla="*/ 0 w 2424113"/>
                  <a:gd name="connsiteY1" fmla="*/ 130969 h 378619"/>
                  <a:gd name="connsiteX2" fmla="*/ 431007 w 2424113"/>
                  <a:gd name="connsiteY2" fmla="*/ 378619 h 378619"/>
                  <a:gd name="connsiteX3" fmla="*/ 2424113 w 2424113"/>
                  <a:gd name="connsiteY3" fmla="*/ 304800 h 378619"/>
                  <a:gd name="connsiteX4" fmla="*/ 2414588 w 2424113"/>
                  <a:gd name="connsiteY4" fmla="*/ 109538 h 378619"/>
                  <a:gd name="connsiteX5" fmla="*/ 428625 w 2424113"/>
                  <a:gd name="connsiteY5" fmla="*/ 150019 h 378619"/>
                  <a:gd name="connsiteX6" fmla="*/ 7144 w 2424113"/>
                  <a:gd name="connsiteY6" fmla="*/ 0 h 378619"/>
                  <a:gd name="connsiteX0" fmla="*/ 7144 w 2436996"/>
                  <a:gd name="connsiteY0" fmla="*/ 0 h 378619"/>
                  <a:gd name="connsiteX1" fmla="*/ 0 w 2436996"/>
                  <a:gd name="connsiteY1" fmla="*/ 130969 h 378619"/>
                  <a:gd name="connsiteX2" fmla="*/ 431007 w 2436996"/>
                  <a:gd name="connsiteY2" fmla="*/ 378619 h 378619"/>
                  <a:gd name="connsiteX3" fmla="*/ 2424113 w 2436996"/>
                  <a:gd name="connsiteY3" fmla="*/ 304800 h 378619"/>
                  <a:gd name="connsiteX4" fmla="*/ 2414588 w 2436996"/>
                  <a:gd name="connsiteY4" fmla="*/ 109538 h 378619"/>
                  <a:gd name="connsiteX5" fmla="*/ 428625 w 2436996"/>
                  <a:gd name="connsiteY5" fmla="*/ 150019 h 378619"/>
                  <a:gd name="connsiteX6" fmla="*/ 7144 w 2436996"/>
                  <a:gd name="connsiteY6" fmla="*/ 0 h 378619"/>
                  <a:gd name="connsiteX0" fmla="*/ 7144 w 2448855"/>
                  <a:gd name="connsiteY0" fmla="*/ 0 h 378619"/>
                  <a:gd name="connsiteX1" fmla="*/ 0 w 2448855"/>
                  <a:gd name="connsiteY1" fmla="*/ 130969 h 378619"/>
                  <a:gd name="connsiteX2" fmla="*/ 431007 w 2448855"/>
                  <a:gd name="connsiteY2" fmla="*/ 378619 h 378619"/>
                  <a:gd name="connsiteX3" fmla="*/ 2424113 w 2448855"/>
                  <a:gd name="connsiteY3" fmla="*/ 304800 h 378619"/>
                  <a:gd name="connsiteX4" fmla="*/ 2414588 w 2448855"/>
                  <a:gd name="connsiteY4" fmla="*/ 109538 h 378619"/>
                  <a:gd name="connsiteX5" fmla="*/ 428625 w 2448855"/>
                  <a:gd name="connsiteY5" fmla="*/ 150019 h 378619"/>
                  <a:gd name="connsiteX6" fmla="*/ 7144 w 2448855"/>
                  <a:gd name="connsiteY6" fmla="*/ 0 h 378619"/>
                  <a:gd name="connsiteX0" fmla="*/ 7144 w 2444270"/>
                  <a:gd name="connsiteY0" fmla="*/ 0 h 378619"/>
                  <a:gd name="connsiteX1" fmla="*/ 0 w 2444270"/>
                  <a:gd name="connsiteY1" fmla="*/ 130969 h 378619"/>
                  <a:gd name="connsiteX2" fmla="*/ 431007 w 2444270"/>
                  <a:gd name="connsiteY2" fmla="*/ 378619 h 378619"/>
                  <a:gd name="connsiteX3" fmla="*/ 2414588 w 2444270"/>
                  <a:gd name="connsiteY3" fmla="*/ 314325 h 378619"/>
                  <a:gd name="connsiteX4" fmla="*/ 2414588 w 2444270"/>
                  <a:gd name="connsiteY4" fmla="*/ 109538 h 378619"/>
                  <a:gd name="connsiteX5" fmla="*/ 428625 w 2444270"/>
                  <a:gd name="connsiteY5" fmla="*/ 150019 h 378619"/>
                  <a:gd name="connsiteX6" fmla="*/ 7144 w 2444270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28625 w 2446779"/>
                  <a:gd name="connsiteY5" fmla="*/ 150019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9538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33388 w 2446779"/>
                  <a:gd name="connsiteY5" fmla="*/ 140494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2913 w 2446779"/>
                  <a:gd name="connsiteY5" fmla="*/ 142875 h 378619"/>
                  <a:gd name="connsiteX6" fmla="*/ 7144 w 2446779"/>
                  <a:gd name="connsiteY6" fmla="*/ 0 h 378619"/>
                  <a:gd name="connsiteX0" fmla="*/ 7144 w 2446779"/>
                  <a:gd name="connsiteY0" fmla="*/ 0 h 378619"/>
                  <a:gd name="connsiteX1" fmla="*/ 0 w 2446779"/>
                  <a:gd name="connsiteY1" fmla="*/ 130969 h 378619"/>
                  <a:gd name="connsiteX2" fmla="*/ 431007 w 2446779"/>
                  <a:gd name="connsiteY2" fmla="*/ 378619 h 378619"/>
                  <a:gd name="connsiteX3" fmla="*/ 2414588 w 2446779"/>
                  <a:gd name="connsiteY3" fmla="*/ 314325 h 378619"/>
                  <a:gd name="connsiteX4" fmla="*/ 2414588 w 2446779"/>
                  <a:gd name="connsiteY4" fmla="*/ 100013 h 378619"/>
                  <a:gd name="connsiteX5" fmla="*/ 445294 w 2446779"/>
                  <a:gd name="connsiteY5" fmla="*/ 135731 h 378619"/>
                  <a:gd name="connsiteX6" fmla="*/ 7144 w 2446779"/>
                  <a:gd name="connsiteY6" fmla="*/ 0 h 378619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9525 w 2446779"/>
                  <a:gd name="connsiteY0" fmla="*/ 0 h 385763"/>
                  <a:gd name="connsiteX1" fmla="*/ 0 w 2446779"/>
                  <a:gd name="connsiteY1" fmla="*/ 138113 h 385763"/>
                  <a:gd name="connsiteX2" fmla="*/ 431007 w 2446779"/>
                  <a:gd name="connsiteY2" fmla="*/ 385763 h 385763"/>
                  <a:gd name="connsiteX3" fmla="*/ 2414588 w 2446779"/>
                  <a:gd name="connsiteY3" fmla="*/ 321469 h 385763"/>
                  <a:gd name="connsiteX4" fmla="*/ 2414588 w 2446779"/>
                  <a:gd name="connsiteY4" fmla="*/ 107157 h 385763"/>
                  <a:gd name="connsiteX5" fmla="*/ 445294 w 2446779"/>
                  <a:gd name="connsiteY5" fmla="*/ 142875 h 385763"/>
                  <a:gd name="connsiteX6" fmla="*/ 9525 w 2446779"/>
                  <a:gd name="connsiteY6" fmla="*/ 0 h 385763"/>
                  <a:gd name="connsiteX0" fmla="*/ 14287 w 2451541"/>
                  <a:gd name="connsiteY0" fmla="*/ 0 h 385763"/>
                  <a:gd name="connsiteX1" fmla="*/ 0 w 2451541"/>
                  <a:gd name="connsiteY1" fmla="*/ 145257 h 385763"/>
                  <a:gd name="connsiteX2" fmla="*/ 435769 w 2451541"/>
                  <a:gd name="connsiteY2" fmla="*/ 385763 h 385763"/>
                  <a:gd name="connsiteX3" fmla="*/ 2419350 w 2451541"/>
                  <a:gd name="connsiteY3" fmla="*/ 321469 h 385763"/>
                  <a:gd name="connsiteX4" fmla="*/ 2419350 w 2451541"/>
                  <a:gd name="connsiteY4" fmla="*/ 107157 h 385763"/>
                  <a:gd name="connsiteX5" fmla="*/ 450056 w 2451541"/>
                  <a:gd name="connsiteY5" fmla="*/ 142875 h 385763"/>
                  <a:gd name="connsiteX6" fmla="*/ 14287 w 2451541"/>
                  <a:gd name="connsiteY6" fmla="*/ 0 h 385763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4762 w 2451541"/>
                  <a:gd name="connsiteY0" fmla="*/ 0 h 383382"/>
                  <a:gd name="connsiteX1" fmla="*/ 0 w 2451541"/>
                  <a:gd name="connsiteY1" fmla="*/ 142876 h 383382"/>
                  <a:gd name="connsiteX2" fmla="*/ 435769 w 2451541"/>
                  <a:gd name="connsiteY2" fmla="*/ 383382 h 383382"/>
                  <a:gd name="connsiteX3" fmla="*/ 2419350 w 2451541"/>
                  <a:gd name="connsiteY3" fmla="*/ 319088 h 383382"/>
                  <a:gd name="connsiteX4" fmla="*/ 2419350 w 2451541"/>
                  <a:gd name="connsiteY4" fmla="*/ 104776 h 383382"/>
                  <a:gd name="connsiteX5" fmla="*/ 450056 w 2451541"/>
                  <a:gd name="connsiteY5" fmla="*/ 140494 h 383382"/>
                  <a:gd name="connsiteX6" fmla="*/ 4762 w 2451541"/>
                  <a:gd name="connsiteY6" fmla="*/ 0 h 383382"/>
                  <a:gd name="connsiteX0" fmla="*/ 11905 w 2458684"/>
                  <a:gd name="connsiteY0" fmla="*/ 0 h 383382"/>
                  <a:gd name="connsiteX1" fmla="*/ 0 w 2458684"/>
                  <a:gd name="connsiteY1" fmla="*/ 138114 h 383382"/>
                  <a:gd name="connsiteX2" fmla="*/ 442912 w 2458684"/>
                  <a:gd name="connsiteY2" fmla="*/ 383382 h 383382"/>
                  <a:gd name="connsiteX3" fmla="*/ 2426493 w 2458684"/>
                  <a:gd name="connsiteY3" fmla="*/ 319088 h 383382"/>
                  <a:gd name="connsiteX4" fmla="*/ 2426493 w 2458684"/>
                  <a:gd name="connsiteY4" fmla="*/ 104776 h 383382"/>
                  <a:gd name="connsiteX5" fmla="*/ 457199 w 2458684"/>
                  <a:gd name="connsiteY5" fmla="*/ 140494 h 383382"/>
                  <a:gd name="connsiteX6" fmla="*/ 11905 w 2458684"/>
                  <a:gd name="connsiteY6" fmla="*/ 0 h 383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58684" h="383382">
                    <a:moveTo>
                      <a:pt x="11905" y="0"/>
                    </a:moveTo>
                    <a:cubicBezTo>
                      <a:pt x="25399" y="53182"/>
                      <a:pt x="19843" y="123033"/>
                      <a:pt x="0" y="138114"/>
                    </a:cubicBezTo>
                    <a:lnTo>
                      <a:pt x="442912" y="383382"/>
                    </a:lnTo>
                    <a:lnTo>
                      <a:pt x="2426493" y="319088"/>
                    </a:lnTo>
                    <a:cubicBezTo>
                      <a:pt x="2466181" y="277813"/>
                      <a:pt x="2472531" y="174625"/>
                      <a:pt x="2426493" y="104776"/>
                    </a:cubicBezTo>
                    <a:lnTo>
                      <a:pt x="457199" y="140494"/>
                    </a:lnTo>
                    <a:lnTo>
                      <a:pt x="1190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1"/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07EAD6AF-2C08-4745-9F81-41C499AF7B01}"/>
              </a:ext>
            </a:extLst>
          </p:cNvPr>
          <p:cNvSpPr txBox="1"/>
          <p:nvPr/>
        </p:nvSpPr>
        <p:spPr>
          <a:xfrm>
            <a:off x="1613460" y="2314166"/>
            <a:ext cx="4611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600" dirty="0">
                <a:cs typeface="Arial" pitchFamily="34" charset="0"/>
              </a:rPr>
              <a:t>Создание ситуации нравственного выбора на основе рассмотрения исторических </a:t>
            </a:r>
            <a:r>
              <a:rPr lang="ru-RU" altLang="ko-KR" sz="1600" dirty="0" smtClean="0">
                <a:cs typeface="Arial" pitchFamily="34" charset="0"/>
              </a:rPr>
              <a:t>ситуаций</a:t>
            </a:r>
            <a:endParaRPr lang="en-US" altLang="ko-KR" sz="1600" dirty="0"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9248971-FC7E-4E04-91FE-E7911ED3274C}"/>
              </a:ext>
            </a:extLst>
          </p:cNvPr>
          <p:cNvSpPr txBox="1"/>
          <p:nvPr/>
        </p:nvSpPr>
        <p:spPr>
          <a:xfrm>
            <a:off x="1645609" y="3927465"/>
            <a:ext cx="3529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600" dirty="0">
                <a:cs typeface="Arial" pitchFamily="34" charset="0"/>
              </a:rPr>
              <a:t>Организация взаимодействия на уроке </a:t>
            </a:r>
            <a:endParaRPr lang="en-US" altLang="ko-KR" sz="1600" dirty="0"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3F5AE5-DC81-4588-B426-A8472D21EC24}"/>
              </a:ext>
            </a:extLst>
          </p:cNvPr>
          <p:cNvSpPr txBox="1"/>
          <p:nvPr/>
        </p:nvSpPr>
        <p:spPr>
          <a:xfrm>
            <a:off x="1663265" y="3137787"/>
            <a:ext cx="35296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600" dirty="0" smtClean="0">
                <a:cs typeface="Arial" pitchFamily="34" charset="0"/>
              </a:rPr>
              <a:t>Драматические </a:t>
            </a:r>
            <a:r>
              <a:rPr lang="ru-RU" altLang="ko-KR" sz="1600" dirty="0">
                <a:cs typeface="Arial" pitchFamily="34" charset="0"/>
              </a:rPr>
              <a:t>приёмы развития </a:t>
            </a:r>
            <a:r>
              <a:rPr lang="ru-RU" altLang="ko-KR" sz="1600" dirty="0" err="1">
                <a:cs typeface="Arial" pitchFamily="34" charset="0"/>
              </a:rPr>
              <a:t>эмпатийных</a:t>
            </a:r>
            <a:r>
              <a:rPr lang="ru-RU" altLang="ko-KR" sz="1600" dirty="0">
                <a:cs typeface="Arial" pitchFamily="34" charset="0"/>
              </a:rPr>
              <a:t> качеств </a:t>
            </a:r>
            <a:endParaRPr lang="en-US" altLang="ko-KR" sz="1600" dirty="0"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22BE4D1-A60F-42AB-90E0-7DC751081330}"/>
              </a:ext>
            </a:extLst>
          </p:cNvPr>
          <p:cNvSpPr txBox="1"/>
          <p:nvPr/>
        </p:nvSpPr>
        <p:spPr>
          <a:xfrm>
            <a:off x="1663265" y="4726759"/>
            <a:ext cx="3529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ko-KR" sz="1600" dirty="0">
                <a:cs typeface="Arial" pitchFamily="34" charset="0"/>
              </a:rPr>
              <a:t>Воспитание через пример </a:t>
            </a:r>
            <a:endParaRPr lang="en-US" altLang="ko-KR" sz="1600" dirty="0">
              <a:cs typeface="Arial" pitchFamily="34" charset="0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B675CD6-12A7-4A42-95F8-059E5F4025C6}"/>
              </a:ext>
            </a:extLst>
          </p:cNvPr>
          <p:cNvSpPr/>
          <p:nvPr/>
        </p:nvSpPr>
        <p:spPr>
          <a:xfrm>
            <a:off x="974848" y="2349291"/>
            <a:ext cx="509349" cy="50934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9AE454C2-3763-4582-93F1-2A4D7512E353}"/>
              </a:ext>
            </a:extLst>
          </p:cNvPr>
          <p:cNvSpPr/>
          <p:nvPr/>
        </p:nvSpPr>
        <p:spPr>
          <a:xfrm>
            <a:off x="974848" y="3166450"/>
            <a:ext cx="509349" cy="509349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EE6424F0-8E46-48B8-B814-FFF832BE69DD}"/>
              </a:ext>
            </a:extLst>
          </p:cNvPr>
          <p:cNvSpPr/>
          <p:nvPr/>
        </p:nvSpPr>
        <p:spPr>
          <a:xfrm>
            <a:off x="974848" y="4645553"/>
            <a:ext cx="509349" cy="509349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176C20C-1B48-40D4-8DC9-24BC6C9DA680}"/>
              </a:ext>
            </a:extLst>
          </p:cNvPr>
          <p:cNvSpPr/>
          <p:nvPr/>
        </p:nvSpPr>
        <p:spPr>
          <a:xfrm>
            <a:off x="974848" y="3935781"/>
            <a:ext cx="509349" cy="509349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7" name="Rectangle 3">
            <a:extLst>
              <a:ext uri="{FF2B5EF4-FFF2-40B4-BE49-F238E27FC236}">
                <a16:creationId xmlns:a16="http://schemas.microsoft.com/office/drawing/2014/main" id="{7712D2C5-D045-42DD-9A5D-06B63415F6C5}"/>
              </a:ext>
            </a:extLst>
          </p:cNvPr>
          <p:cNvSpPr/>
          <p:nvPr/>
        </p:nvSpPr>
        <p:spPr>
          <a:xfrm rot="18900000">
            <a:off x="1069491" y="2479787"/>
            <a:ext cx="364559" cy="292846"/>
          </a:xfrm>
          <a:custGeom>
            <a:avLst/>
            <a:gdLst/>
            <a:ahLst/>
            <a:cxnLst/>
            <a:rect l="l" t="t" r="r" b="b"/>
            <a:pathLst>
              <a:path w="5420988" h="4354613">
                <a:moveTo>
                  <a:pt x="1348767" y="746532"/>
                </a:moveTo>
                <a:lnTo>
                  <a:pt x="557008" y="1538292"/>
                </a:lnTo>
                <a:lnTo>
                  <a:pt x="242696" y="1223981"/>
                </a:lnTo>
                <a:lnTo>
                  <a:pt x="720144" y="746532"/>
                </a:lnTo>
                <a:close/>
                <a:moveTo>
                  <a:pt x="2953020" y="1710427"/>
                </a:moveTo>
                <a:lnTo>
                  <a:pt x="1841912" y="2821534"/>
                </a:lnTo>
                <a:lnTo>
                  <a:pt x="1527601" y="2507223"/>
                </a:lnTo>
                <a:lnTo>
                  <a:pt x="2507669" y="1527155"/>
                </a:lnTo>
                <a:lnTo>
                  <a:pt x="2507669" y="1710427"/>
                </a:lnTo>
                <a:close/>
                <a:moveTo>
                  <a:pt x="2204816" y="746532"/>
                </a:moveTo>
                <a:lnTo>
                  <a:pt x="984202" y="1967146"/>
                </a:lnTo>
                <a:lnTo>
                  <a:pt x="669891" y="1652835"/>
                </a:lnTo>
                <a:lnTo>
                  <a:pt x="1576193" y="746532"/>
                </a:lnTo>
                <a:close/>
                <a:moveTo>
                  <a:pt x="2507669" y="704276"/>
                </a:moveTo>
                <a:lnTo>
                  <a:pt x="2507669" y="1299728"/>
                </a:lnTo>
                <a:lnTo>
                  <a:pt x="1413057" y="2394340"/>
                </a:lnTo>
                <a:lnTo>
                  <a:pt x="1098746" y="2080028"/>
                </a:lnTo>
                <a:lnTo>
                  <a:pt x="2474499" y="704276"/>
                </a:lnTo>
                <a:close/>
                <a:moveTo>
                  <a:pt x="3783840" y="1735655"/>
                </a:moveTo>
                <a:lnTo>
                  <a:pt x="2270767" y="3248728"/>
                </a:lnTo>
                <a:lnTo>
                  <a:pt x="1956456" y="2934416"/>
                </a:lnTo>
                <a:lnTo>
                  <a:pt x="3136451" y="1754421"/>
                </a:lnTo>
                <a:close/>
                <a:moveTo>
                  <a:pt x="4496799" y="1714987"/>
                </a:moveTo>
                <a:lnTo>
                  <a:pt x="4496799" y="1878748"/>
                </a:lnTo>
                <a:lnTo>
                  <a:pt x="2696301" y="3679245"/>
                </a:lnTo>
                <a:lnTo>
                  <a:pt x="2381990" y="3364934"/>
                </a:lnTo>
                <a:lnTo>
                  <a:pt x="4018059" y="1728865"/>
                </a:lnTo>
                <a:close/>
                <a:moveTo>
                  <a:pt x="5188803" y="1234621"/>
                </a:moveTo>
                <a:lnTo>
                  <a:pt x="4712161" y="1707180"/>
                </a:lnTo>
                <a:lnTo>
                  <a:pt x="4712161" y="1499750"/>
                </a:lnTo>
                <a:lnTo>
                  <a:pt x="3254907" y="1499750"/>
                </a:lnTo>
                <a:lnTo>
                  <a:pt x="3254907" y="1501015"/>
                </a:lnTo>
                <a:lnTo>
                  <a:pt x="2718814" y="1501014"/>
                </a:lnTo>
                <a:lnTo>
                  <a:pt x="2718814" y="536093"/>
                </a:lnTo>
                <a:lnTo>
                  <a:pt x="931605" y="536093"/>
                </a:lnTo>
                <a:lnTo>
                  <a:pt x="931605" y="535070"/>
                </a:lnTo>
                <a:lnTo>
                  <a:pt x="1489071" y="0"/>
                </a:lnTo>
                <a:lnTo>
                  <a:pt x="3243560" y="0"/>
                </a:lnTo>
                <a:lnTo>
                  <a:pt x="3243560" y="11638"/>
                </a:lnTo>
                <a:lnTo>
                  <a:pt x="3254907" y="11638"/>
                </a:lnTo>
                <a:lnTo>
                  <a:pt x="3254907" y="969491"/>
                </a:lnTo>
                <a:lnTo>
                  <a:pt x="4712161" y="969491"/>
                </a:lnTo>
                <a:lnTo>
                  <a:pt x="4712161" y="762061"/>
                </a:lnTo>
                <a:close/>
                <a:moveTo>
                  <a:pt x="5420988" y="1433714"/>
                </a:moveTo>
                <a:cubicBezTo>
                  <a:pt x="5477229" y="1489956"/>
                  <a:pt x="5477229" y="1581142"/>
                  <a:pt x="5420988" y="1637384"/>
                </a:cubicBezTo>
                <a:lnTo>
                  <a:pt x="2907428" y="4150943"/>
                </a:lnTo>
                <a:lnTo>
                  <a:pt x="2703759" y="4354613"/>
                </a:lnTo>
                <a:lnTo>
                  <a:pt x="2500089" y="4150943"/>
                </a:lnTo>
                <a:lnTo>
                  <a:pt x="0" y="1650854"/>
                </a:lnTo>
                <a:cubicBezTo>
                  <a:pt x="-56242" y="1594612"/>
                  <a:pt x="-56242" y="1503426"/>
                  <a:pt x="0" y="1447185"/>
                </a:cubicBezTo>
                <a:cubicBezTo>
                  <a:pt x="56242" y="1390943"/>
                  <a:pt x="147427" y="1390943"/>
                  <a:pt x="203669" y="1447185"/>
                </a:cubicBezTo>
                <a:lnTo>
                  <a:pt x="2703759" y="3947274"/>
                </a:lnTo>
                <a:lnTo>
                  <a:pt x="5217318" y="1433714"/>
                </a:lnTo>
                <a:cubicBezTo>
                  <a:pt x="5273560" y="1377472"/>
                  <a:pt x="5364746" y="1377472"/>
                  <a:pt x="5420988" y="14337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8" name="Oval 21">
            <a:extLst>
              <a:ext uri="{FF2B5EF4-FFF2-40B4-BE49-F238E27FC236}">
                <a16:creationId xmlns:a16="http://schemas.microsoft.com/office/drawing/2014/main" id="{A5E6AD20-6479-4736-922C-1D01BA0DFF56}"/>
              </a:ext>
            </a:extLst>
          </p:cNvPr>
          <p:cNvSpPr/>
          <p:nvPr/>
        </p:nvSpPr>
        <p:spPr>
          <a:xfrm>
            <a:off x="1076513" y="4041959"/>
            <a:ext cx="296647" cy="296990"/>
          </a:xfrm>
          <a:custGeom>
            <a:avLst/>
            <a:gdLst/>
            <a:ahLst/>
            <a:cxnLst/>
            <a:rect l="l" t="t" r="r" b="b"/>
            <a:pathLst>
              <a:path w="3975208" h="3979806">
                <a:moveTo>
                  <a:pt x="2049173" y="2050685"/>
                </a:moveTo>
                <a:lnTo>
                  <a:pt x="2525339" y="2050685"/>
                </a:lnTo>
                <a:cubicBezTo>
                  <a:pt x="2501269" y="2092239"/>
                  <a:pt x="2487652" y="2140563"/>
                  <a:pt x="2487652" y="2192066"/>
                </a:cubicBezTo>
                <a:cubicBezTo>
                  <a:pt x="2487652" y="2349996"/>
                  <a:pt x="2615682" y="2478023"/>
                  <a:pt x="2773615" y="2478023"/>
                </a:cubicBezTo>
                <a:cubicBezTo>
                  <a:pt x="2931549" y="2478023"/>
                  <a:pt x="3059579" y="2349996"/>
                  <a:pt x="3059579" y="2192066"/>
                </a:cubicBezTo>
                <a:cubicBezTo>
                  <a:pt x="3059579" y="2140563"/>
                  <a:pt x="3045963" y="2092239"/>
                  <a:pt x="3021893" y="2050685"/>
                </a:cubicBezTo>
                <a:lnTo>
                  <a:pt x="3498055" y="2050685"/>
                </a:lnTo>
                <a:lnTo>
                  <a:pt x="3498055" y="2641745"/>
                </a:lnTo>
                <a:lnTo>
                  <a:pt x="3565582" y="2641745"/>
                </a:lnTo>
                <a:cubicBezTo>
                  <a:pt x="3604012" y="2582980"/>
                  <a:pt x="3670956" y="2546426"/>
                  <a:pt x="3746438" y="2546426"/>
                </a:cubicBezTo>
                <a:cubicBezTo>
                  <a:pt x="3872785" y="2546426"/>
                  <a:pt x="3975208" y="2648847"/>
                  <a:pt x="3975208" y="2775192"/>
                </a:cubicBezTo>
                <a:cubicBezTo>
                  <a:pt x="3975208" y="2901536"/>
                  <a:pt x="3872785" y="3003958"/>
                  <a:pt x="3746438" y="3003958"/>
                </a:cubicBezTo>
                <a:cubicBezTo>
                  <a:pt x="3670956" y="3003958"/>
                  <a:pt x="3604012" y="2967403"/>
                  <a:pt x="3565582" y="2908639"/>
                </a:cubicBezTo>
                <a:lnTo>
                  <a:pt x="3498055" y="2908639"/>
                </a:lnTo>
                <a:lnTo>
                  <a:pt x="3498055" y="3499698"/>
                </a:lnTo>
                <a:lnTo>
                  <a:pt x="3026505" y="3499698"/>
                </a:lnTo>
                <a:cubicBezTo>
                  <a:pt x="3047979" y="3460792"/>
                  <a:pt x="3059579" y="3415963"/>
                  <a:pt x="3059579" y="3368427"/>
                </a:cubicBezTo>
                <a:cubicBezTo>
                  <a:pt x="3059579" y="3210496"/>
                  <a:pt x="2931549" y="3082469"/>
                  <a:pt x="2773615" y="3082469"/>
                </a:cubicBezTo>
                <a:cubicBezTo>
                  <a:pt x="2615682" y="3082469"/>
                  <a:pt x="2487652" y="3210496"/>
                  <a:pt x="2487652" y="3368427"/>
                </a:cubicBezTo>
                <a:cubicBezTo>
                  <a:pt x="2487652" y="3415963"/>
                  <a:pt x="2499253" y="3460792"/>
                  <a:pt x="2520726" y="3499698"/>
                </a:cubicBezTo>
                <a:lnTo>
                  <a:pt x="2049173" y="3499698"/>
                </a:lnTo>
                <a:lnTo>
                  <a:pt x="2049173" y="2908639"/>
                </a:lnTo>
                <a:lnTo>
                  <a:pt x="1950400" y="2908639"/>
                </a:lnTo>
                <a:cubicBezTo>
                  <a:pt x="1911969" y="2967403"/>
                  <a:pt x="1845025" y="3003958"/>
                  <a:pt x="1769544" y="3003958"/>
                </a:cubicBezTo>
                <a:cubicBezTo>
                  <a:pt x="1643197" y="3003958"/>
                  <a:pt x="1540773" y="2901536"/>
                  <a:pt x="1540773" y="2775192"/>
                </a:cubicBezTo>
                <a:cubicBezTo>
                  <a:pt x="1540773" y="2648847"/>
                  <a:pt x="1643197" y="2546426"/>
                  <a:pt x="1769544" y="2546426"/>
                </a:cubicBezTo>
                <a:cubicBezTo>
                  <a:pt x="1845025" y="2546426"/>
                  <a:pt x="1911969" y="2582980"/>
                  <a:pt x="1950400" y="2641745"/>
                </a:cubicBezTo>
                <a:lnTo>
                  <a:pt x="2049173" y="2641745"/>
                </a:lnTo>
                <a:close/>
                <a:moveTo>
                  <a:pt x="1204640" y="1545421"/>
                </a:moveTo>
                <a:cubicBezTo>
                  <a:pt x="1330987" y="1545421"/>
                  <a:pt x="1433411" y="1647843"/>
                  <a:pt x="1433411" y="1774187"/>
                </a:cubicBezTo>
                <a:cubicBezTo>
                  <a:pt x="1433411" y="1849667"/>
                  <a:pt x="1396855" y="1916610"/>
                  <a:pt x="1338089" y="1955039"/>
                </a:cubicBezTo>
                <a:lnTo>
                  <a:pt x="1338089" y="2053811"/>
                </a:lnTo>
                <a:lnTo>
                  <a:pt x="1929161" y="2053811"/>
                </a:lnTo>
                <a:lnTo>
                  <a:pt x="1929161" y="2529967"/>
                </a:lnTo>
                <a:cubicBezTo>
                  <a:pt x="1887606" y="2505897"/>
                  <a:pt x="1839281" y="2492281"/>
                  <a:pt x="1787777" y="2492281"/>
                </a:cubicBezTo>
                <a:cubicBezTo>
                  <a:pt x="1629844" y="2492281"/>
                  <a:pt x="1501814" y="2620308"/>
                  <a:pt x="1501814" y="2778238"/>
                </a:cubicBezTo>
                <a:cubicBezTo>
                  <a:pt x="1501814" y="2936168"/>
                  <a:pt x="1629844" y="3064196"/>
                  <a:pt x="1787777" y="3064196"/>
                </a:cubicBezTo>
                <a:cubicBezTo>
                  <a:pt x="1839281" y="3064196"/>
                  <a:pt x="1887606" y="3050580"/>
                  <a:pt x="1929161" y="3026511"/>
                </a:cubicBezTo>
                <a:lnTo>
                  <a:pt x="1929161" y="3502663"/>
                </a:lnTo>
                <a:lnTo>
                  <a:pt x="1338089" y="3502663"/>
                </a:lnTo>
                <a:lnTo>
                  <a:pt x="1338089" y="3570188"/>
                </a:lnTo>
                <a:cubicBezTo>
                  <a:pt x="1396855" y="3608617"/>
                  <a:pt x="1433411" y="3675560"/>
                  <a:pt x="1433411" y="3751040"/>
                </a:cubicBezTo>
                <a:cubicBezTo>
                  <a:pt x="1433411" y="3877385"/>
                  <a:pt x="1330987" y="3979806"/>
                  <a:pt x="1204640" y="3979806"/>
                </a:cubicBezTo>
                <a:cubicBezTo>
                  <a:pt x="1078293" y="3979806"/>
                  <a:pt x="975869" y="3877385"/>
                  <a:pt x="975869" y="3751040"/>
                </a:cubicBezTo>
                <a:cubicBezTo>
                  <a:pt x="975869" y="3675560"/>
                  <a:pt x="1012425" y="3608617"/>
                  <a:pt x="1071190" y="3570188"/>
                </a:cubicBezTo>
                <a:lnTo>
                  <a:pt x="1071190" y="3502663"/>
                </a:lnTo>
                <a:lnTo>
                  <a:pt x="480119" y="3502663"/>
                </a:lnTo>
                <a:lnTo>
                  <a:pt x="480119" y="3031122"/>
                </a:lnTo>
                <a:cubicBezTo>
                  <a:pt x="519026" y="3052596"/>
                  <a:pt x="563855" y="3064196"/>
                  <a:pt x="611393" y="3064196"/>
                </a:cubicBezTo>
                <a:cubicBezTo>
                  <a:pt x="769326" y="3064196"/>
                  <a:pt x="897356" y="2936168"/>
                  <a:pt x="897356" y="2778238"/>
                </a:cubicBezTo>
                <a:cubicBezTo>
                  <a:pt x="897356" y="2620308"/>
                  <a:pt x="769326" y="2492281"/>
                  <a:pt x="611393" y="2492281"/>
                </a:cubicBezTo>
                <a:cubicBezTo>
                  <a:pt x="563855" y="2492281"/>
                  <a:pt x="519026" y="2503881"/>
                  <a:pt x="480119" y="2525354"/>
                </a:cubicBezTo>
                <a:lnTo>
                  <a:pt x="480119" y="2053811"/>
                </a:lnTo>
                <a:lnTo>
                  <a:pt x="1071190" y="2053811"/>
                </a:lnTo>
                <a:lnTo>
                  <a:pt x="1071190" y="1955039"/>
                </a:lnTo>
                <a:cubicBezTo>
                  <a:pt x="1012425" y="1916610"/>
                  <a:pt x="975869" y="1849667"/>
                  <a:pt x="975869" y="1774187"/>
                </a:cubicBezTo>
                <a:cubicBezTo>
                  <a:pt x="975869" y="1647843"/>
                  <a:pt x="1078293" y="1545421"/>
                  <a:pt x="1204640" y="1545421"/>
                </a:cubicBezTo>
                <a:close/>
                <a:moveTo>
                  <a:pt x="477153" y="467589"/>
                </a:moveTo>
                <a:lnTo>
                  <a:pt x="948703" y="467589"/>
                </a:lnTo>
                <a:cubicBezTo>
                  <a:pt x="927229" y="506495"/>
                  <a:pt x="915629" y="551324"/>
                  <a:pt x="915629" y="598861"/>
                </a:cubicBezTo>
                <a:cubicBezTo>
                  <a:pt x="915629" y="756791"/>
                  <a:pt x="1043659" y="884818"/>
                  <a:pt x="1201593" y="884818"/>
                </a:cubicBezTo>
                <a:cubicBezTo>
                  <a:pt x="1359526" y="884818"/>
                  <a:pt x="1487556" y="756791"/>
                  <a:pt x="1487556" y="598861"/>
                </a:cubicBezTo>
                <a:cubicBezTo>
                  <a:pt x="1487556" y="551324"/>
                  <a:pt x="1475955" y="506495"/>
                  <a:pt x="1454482" y="467589"/>
                </a:cubicBezTo>
                <a:lnTo>
                  <a:pt x="1926034" y="467589"/>
                </a:lnTo>
                <a:lnTo>
                  <a:pt x="1926034" y="1058649"/>
                </a:lnTo>
                <a:lnTo>
                  <a:pt x="2024808" y="1058649"/>
                </a:lnTo>
                <a:cubicBezTo>
                  <a:pt x="2063239" y="999884"/>
                  <a:pt x="2130183" y="963330"/>
                  <a:pt x="2205664" y="963330"/>
                </a:cubicBezTo>
                <a:cubicBezTo>
                  <a:pt x="2332011" y="963330"/>
                  <a:pt x="2434435" y="1065751"/>
                  <a:pt x="2434435" y="1192096"/>
                </a:cubicBezTo>
                <a:cubicBezTo>
                  <a:pt x="2434435" y="1318440"/>
                  <a:pt x="2332011" y="1420862"/>
                  <a:pt x="2205664" y="1420862"/>
                </a:cubicBezTo>
                <a:cubicBezTo>
                  <a:pt x="2130183" y="1420862"/>
                  <a:pt x="2063239" y="1384307"/>
                  <a:pt x="2024808" y="1325543"/>
                </a:cubicBezTo>
                <a:lnTo>
                  <a:pt x="1926034" y="1325543"/>
                </a:lnTo>
                <a:lnTo>
                  <a:pt x="1926034" y="1916602"/>
                </a:lnTo>
                <a:lnTo>
                  <a:pt x="1449869" y="1916602"/>
                </a:lnTo>
                <a:cubicBezTo>
                  <a:pt x="1473939" y="1875048"/>
                  <a:pt x="1487556" y="1826725"/>
                  <a:pt x="1487556" y="1775221"/>
                </a:cubicBezTo>
                <a:cubicBezTo>
                  <a:pt x="1487556" y="1617291"/>
                  <a:pt x="1359526" y="1489264"/>
                  <a:pt x="1201593" y="1489264"/>
                </a:cubicBezTo>
                <a:cubicBezTo>
                  <a:pt x="1043659" y="1489264"/>
                  <a:pt x="915629" y="1617291"/>
                  <a:pt x="915629" y="1775222"/>
                </a:cubicBezTo>
                <a:cubicBezTo>
                  <a:pt x="915629" y="1826725"/>
                  <a:pt x="929245" y="1875048"/>
                  <a:pt x="953315" y="1916602"/>
                </a:cubicBezTo>
                <a:lnTo>
                  <a:pt x="477153" y="1916602"/>
                </a:lnTo>
                <a:lnTo>
                  <a:pt x="477153" y="1325543"/>
                </a:lnTo>
                <a:lnTo>
                  <a:pt x="409627" y="1325543"/>
                </a:lnTo>
                <a:cubicBezTo>
                  <a:pt x="371196" y="1384307"/>
                  <a:pt x="304252" y="1420862"/>
                  <a:pt x="228771" y="1420862"/>
                </a:cubicBezTo>
                <a:cubicBezTo>
                  <a:pt x="102423" y="1420862"/>
                  <a:pt x="0" y="1318440"/>
                  <a:pt x="0" y="1192096"/>
                </a:cubicBezTo>
                <a:cubicBezTo>
                  <a:pt x="0" y="1065751"/>
                  <a:pt x="102423" y="963330"/>
                  <a:pt x="228771" y="963330"/>
                </a:cubicBezTo>
                <a:cubicBezTo>
                  <a:pt x="304252" y="963330"/>
                  <a:pt x="371196" y="999885"/>
                  <a:pt x="409627" y="1058649"/>
                </a:cubicBezTo>
                <a:lnTo>
                  <a:pt x="477153" y="1058649"/>
                </a:lnTo>
                <a:close/>
                <a:moveTo>
                  <a:pt x="2779453" y="0"/>
                </a:moveTo>
                <a:cubicBezTo>
                  <a:pt x="2905800" y="0"/>
                  <a:pt x="3008224" y="102422"/>
                  <a:pt x="3008224" y="228766"/>
                </a:cubicBezTo>
                <a:cubicBezTo>
                  <a:pt x="3008224" y="304246"/>
                  <a:pt x="2971668" y="371189"/>
                  <a:pt x="2912903" y="409618"/>
                </a:cubicBezTo>
                <a:lnTo>
                  <a:pt x="2912903" y="477144"/>
                </a:lnTo>
                <a:lnTo>
                  <a:pt x="3503974" y="477144"/>
                </a:lnTo>
                <a:lnTo>
                  <a:pt x="3503974" y="948684"/>
                </a:lnTo>
                <a:cubicBezTo>
                  <a:pt x="3465067" y="927210"/>
                  <a:pt x="3420238" y="915611"/>
                  <a:pt x="3372700" y="915611"/>
                </a:cubicBezTo>
                <a:cubicBezTo>
                  <a:pt x="3214767" y="915611"/>
                  <a:pt x="3086737" y="1043638"/>
                  <a:pt x="3086737" y="1201568"/>
                </a:cubicBezTo>
                <a:cubicBezTo>
                  <a:pt x="3086737" y="1359498"/>
                  <a:pt x="3214767" y="1487526"/>
                  <a:pt x="3372700" y="1487526"/>
                </a:cubicBezTo>
                <a:cubicBezTo>
                  <a:pt x="3420238" y="1487526"/>
                  <a:pt x="3465067" y="1475925"/>
                  <a:pt x="3503974" y="1454452"/>
                </a:cubicBezTo>
                <a:lnTo>
                  <a:pt x="3503974" y="1925995"/>
                </a:lnTo>
                <a:lnTo>
                  <a:pt x="2912903" y="1925995"/>
                </a:lnTo>
                <a:lnTo>
                  <a:pt x="2912903" y="2024767"/>
                </a:lnTo>
                <a:cubicBezTo>
                  <a:pt x="2971668" y="2063196"/>
                  <a:pt x="3008224" y="2130139"/>
                  <a:pt x="3008224" y="2205619"/>
                </a:cubicBezTo>
                <a:cubicBezTo>
                  <a:pt x="3008224" y="2331964"/>
                  <a:pt x="2905800" y="2434385"/>
                  <a:pt x="2779453" y="2434385"/>
                </a:cubicBezTo>
                <a:cubicBezTo>
                  <a:pt x="2653106" y="2434385"/>
                  <a:pt x="2550683" y="2331964"/>
                  <a:pt x="2550683" y="2205619"/>
                </a:cubicBezTo>
                <a:cubicBezTo>
                  <a:pt x="2550683" y="2130139"/>
                  <a:pt x="2587238" y="2063196"/>
                  <a:pt x="2646004" y="2024767"/>
                </a:cubicBezTo>
                <a:lnTo>
                  <a:pt x="2646004" y="1925995"/>
                </a:lnTo>
                <a:lnTo>
                  <a:pt x="2054932" y="1925995"/>
                </a:lnTo>
                <a:lnTo>
                  <a:pt x="2054932" y="1449840"/>
                </a:lnTo>
                <a:cubicBezTo>
                  <a:pt x="2096487" y="1473909"/>
                  <a:pt x="2144812" y="1487526"/>
                  <a:pt x="2196316" y="1487526"/>
                </a:cubicBezTo>
                <a:cubicBezTo>
                  <a:pt x="2354249" y="1487526"/>
                  <a:pt x="2482279" y="1359498"/>
                  <a:pt x="2482279" y="1201568"/>
                </a:cubicBezTo>
                <a:cubicBezTo>
                  <a:pt x="2482279" y="1043638"/>
                  <a:pt x="2354249" y="915611"/>
                  <a:pt x="2196316" y="915611"/>
                </a:cubicBezTo>
                <a:cubicBezTo>
                  <a:pt x="2144812" y="915611"/>
                  <a:pt x="2096487" y="929227"/>
                  <a:pt x="2054932" y="953296"/>
                </a:cubicBezTo>
                <a:lnTo>
                  <a:pt x="2054932" y="477144"/>
                </a:lnTo>
                <a:lnTo>
                  <a:pt x="2646004" y="477144"/>
                </a:lnTo>
                <a:lnTo>
                  <a:pt x="2646004" y="409618"/>
                </a:lnTo>
                <a:cubicBezTo>
                  <a:pt x="2587238" y="371189"/>
                  <a:pt x="2550683" y="304246"/>
                  <a:pt x="2550683" y="228766"/>
                </a:cubicBezTo>
                <a:cubicBezTo>
                  <a:pt x="2550683" y="102422"/>
                  <a:pt x="2653106" y="0"/>
                  <a:pt x="277945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39" name="Freeform 53">
            <a:extLst>
              <a:ext uri="{FF2B5EF4-FFF2-40B4-BE49-F238E27FC236}">
                <a16:creationId xmlns:a16="http://schemas.microsoft.com/office/drawing/2014/main" id="{893A7D5D-3747-4FFC-AD39-5F827D9017C4}"/>
              </a:ext>
            </a:extLst>
          </p:cNvPr>
          <p:cNvSpPr/>
          <p:nvPr/>
        </p:nvSpPr>
        <p:spPr>
          <a:xfrm flipH="1">
            <a:off x="1096128" y="3304192"/>
            <a:ext cx="293173" cy="251966"/>
          </a:xfrm>
          <a:custGeom>
            <a:avLst/>
            <a:gdLst/>
            <a:ahLst/>
            <a:cxnLst/>
            <a:rect l="l" t="t" r="r" b="b"/>
            <a:pathLst>
              <a:path w="3747318" h="3220630">
                <a:moveTo>
                  <a:pt x="1455638" y="819213"/>
                </a:moveTo>
                <a:cubicBezTo>
                  <a:pt x="1581890" y="819213"/>
                  <a:pt x="1684238" y="921561"/>
                  <a:pt x="1684238" y="1047813"/>
                </a:cubicBezTo>
                <a:cubicBezTo>
                  <a:pt x="1684238" y="1174065"/>
                  <a:pt x="1581890" y="1276413"/>
                  <a:pt x="1455638" y="1276413"/>
                </a:cubicBezTo>
                <a:cubicBezTo>
                  <a:pt x="1329386" y="1276413"/>
                  <a:pt x="1227038" y="1174065"/>
                  <a:pt x="1227038" y="1047813"/>
                </a:cubicBezTo>
                <a:cubicBezTo>
                  <a:pt x="1227038" y="921561"/>
                  <a:pt x="1329386" y="819213"/>
                  <a:pt x="1455638" y="819213"/>
                </a:cubicBezTo>
                <a:close/>
                <a:moveTo>
                  <a:pt x="2235150" y="819213"/>
                </a:moveTo>
                <a:cubicBezTo>
                  <a:pt x="2361402" y="819213"/>
                  <a:pt x="2463750" y="921561"/>
                  <a:pt x="2463750" y="1047813"/>
                </a:cubicBezTo>
                <a:cubicBezTo>
                  <a:pt x="2463750" y="1174065"/>
                  <a:pt x="2361402" y="1276413"/>
                  <a:pt x="2235150" y="1276413"/>
                </a:cubicBezTo>
                <a:cubicBezTo>
                  <a:pt x="2108898" y="1276413"/>
                  <a:pt x="2006550" y="1174065"/>
                  <a:pt x="2006550" y="1047813"/>
                </a:cubicBezTo>
                <a:cubicBezTo>
                  <a:pt x="2006550" y="921561"/>
                  <a:pt x="2108898" y="819213"/>
                  <a:pt x="2235150" y="819213"/>
                </a:cubicBezTo>
                <a:close/>
                <a:moveTo>
                  <a:pt x="3014662" y="819213"/>
                </a:moveTo>
                <a:cubicBezTo>
                  <a:pt x="3140914" y="819213"/>
                  <a:pt x="3243262" y="921561"/>
                  <a:pt x="3243262" y="1047813"/>
                </a:cubicBezTo>
                <a:cubicBezTo>
                  <a:pt x="3243262" y="1174065"/>
                  <a:pt x="3140914" y="1276413"/>
                  <a:pt x="3014662" y="1276413"/>
                </a:cubicBezTo>
                <a:cubicBezTo>
                  <a:pt x="2888410" y="1276413"/>
                  <a:pt x="2786062" y="1174065"/>
                  <a:pt x="2786062" y="1047813"/>
                </a:cubicBezTo>
                <a:cubicBezTo>
                  <a:pt x="2786062" y="921561"/>
                  <a:pt x="2888410" y="819213"/>
                  <a:pt x="3014662" y="819213"/>
                </a:cubicBezTo>
                <a:close/>
                <a:moveTo>
                  <a:pt x="553290" y="667803"/>
                </a:moveTo>
                <a:lnTo>
                  <a:pt x="552034" y="667803"/>
                </a:lnTo>
                <a:lnTo>
                  <a:pt x="454090" y="667803"/>
                </a:lnTo>
                <a:lnTo>
                  <a:pt x="383671" y="667803"/>
                </a:lnTo>
                <a:cubicBezTo>
                  <a:pt x="171775" y="667803"/>
                  <a:pt x="0" y="839578"/>
                  <a:pt x="0" y="1051474"/>
                </a:cubicBezTo>
                <a:lnTo>
                  <a:pt x="0" y="2372364"/>
                </a:lnTo>
                <a:cubicBezTo>
                  <a:pt x="0" y="2584260"/>
                  <a:pt x="171775" y="2756035"/>
                  <a:pt x="383671" y="2756035"/>
                </a:cubicBezTo>
                <a:lnTo>
                  <a:pt x="649047" y="2756035"/>
                </a:lnTo>
                <a:cubicBezTo>
                  <a:pt x="546380" y="2958845"/>
                  <a:pt x="474406" y="3028353"/>
                  <a:pt x="174793" y="3220630"/>
                </a:cubicBezTo>
                <a:cubicBezTo>
                  <a:pt x="650199" y="3174991"/>
                  <a:pt x="1051667" y="3043772"/>
                  <a:pt x="1403830" y="2756035"/>
                </a:cubicBezTo>
                <a:lnTo>
                  <a:pt x="2640665" y="2756035"/>
                </a:lnTo>
                <a:cubicBezTo>
                  <a:pt x="2782226" y="2756035"/>
                  <a:pt x="2905880" y="2679370"/>
                  <a:pt x="2970971" y="2564477"/>
                </a:cubicBezTo>
                <a:cubicBezTo>
                  <a:pt x="2742421" y="2482699"/>
                  <a:pt x="2531569" y="2366318"/>
                  <a:pt x="2334721" y="2205482"/>
                </a:cubicBezTo>
                <a:lnTo>
                  <a:pt x="974103" y="2205482"/>
                </a:lnTo>
                <a:cubicBezTo>
                  <a:pt x="768630" y="2205482"/>
                  <a:pt x="597451" y="2058657"/>
                  <a:pt x="560170" y="1864121"/>
                </a:cubicBezTo>
                <a:lnTo>
                  <a:pt x="553290" y="1852846"/>
                </a:lnTo>
                <a:close/>
                <a:moveTo>
                  <a:pt x="3363647" y="0"/>
                </a:moveTo>
                <a:lnTo>
                  <a:pt x="1106653" y="0"/>
                </a:lnTo>
                <a:cubicBezTo>
                  <a:pt x="894757" y="0"/>
                  <a:pt x="722982" y="171775"/>
                  <a:pt x="722982" y="383671"/>
                </a:cubicBezTo>
                <a:lnTo>
                  <a:pt x="722982" y="1704561"/>
                </a:lnTo>
                <a:cubicBezTo>
                  <a:pt x="722982" y="1916457"/>
                  <a:pt x="894757" y="2088232"/>
                  <a:pt x="1106653" y="2088232"/>
                </a:cubicBezTo>
                <a:lnTo>
                  <a:pt x="2343488" y="2088232"/>
                </a:lnTo>
                <a:cubicBezTo>
                  <a:pt x="2695651" y="2375969"/>
                  <a:pt x="3097119" y="2507188"/>
                  <a:pt x="3572525" y="2552827"/>
                </a:cubicBezTo>
                <a:cubicBezTo>
                  <a:pt x="3272912" y="2360550"/>
                  <a:pt x="3200938" y="2291042"/>
                  <a:pt x="3098271" y="2088232"/>
                </a:cubicBezTo>
                <a:lnTo>
                  <a:pt x="3363647" y="2088232"/>
                </a:lnTo>
                <a:cubicBezTo>
                  <a:pt x="3575543" y="2088232"/>
                  <a:pt x="3747318" y="1916457"/>
                  <a:pt x="3747318" y="1704561"/>
                </a:cubicBezTo>
                <a:lnTo>
                  <a:pt x="3747318" y="383671"/>
                </a:lnTo>
                <a:cubicBezTo>
                  <a:pt x="3747318" y="171775"/>
                  <a:pt x="3575543" y="0"/>
                  <a:pt x="336364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  <p:sp>
        <p:nvSpPr>
          <p:cNvPr id="40" name="Round Same Side Corner Rectangle 12">
            <a:extLst>
              <a:ext uri="{FF2B5EF4-FFF2-40B4-BE49-F238E27FC236}">
                <a16:creationId xmlns:a16="http://schemas.microsoft.com/office/drawing/2014/main" id="{805781C7-583A-402B-9472-4D13AFCB003A}"/>
              </a:ext>
            </a:extLst>
          </p:cNvPr>
          <p:cNvSpPr/>
          <p:nvPr/>
        </p:nvSpPr>
        <p:spPr>
          <a:xfrm>
            <a:off x="1090010" y="4753887"/>
            <a:ext cx="290424" cy="292682"/>
          </a:xfrm>
          <a:custGeom>
            <a:avLst/>
            <a:gdLst/>
            <a:ahLst/>
            <a:cxnLst/>
            <a:rect l="l" t="t" r="r" b="b"/>
            <a:pathLst>
              <a:path w="3891831" h="3922089">
                <a:moveTo>
                  <a:pt x="1662674" y="3168351"/>
                </a:moveTo>
                <a:lnTo>
                  <a:pt x="1502829" y="3373344"/>
                </a:lnTo>
                <a:lnTo>
                  <a:pt x="2417229" y="3373344"/>
                </a:lnTo>
                <a:lnTo>
                  <a:pt x="2257384" y="3168351"/>
                </a:lnTo>
                <a:close/>
                <a:moveTo>
                  <a:pt x="2523259" y="1171504"/>
                </a:moveTo>
                <a:cubicBezTo>
                  <a:pt x="2532472" y="1171504"/>
                  <a:pt x="2541686" y="1175018"/>
                  <a:pt x="2548715" y="1182047"/>
                </a:cubicBezTo>
                <a:cubicBezTo>
                  <a:pt x="2562774" y="1196106"/>
                  <a:pt x="2562774" y="1218900"/>
                  <a:pt x="2548715" y="1232959"/>
                </a:cubicBezTo>
                <a:lnTo>
                  <a:pt x="2192302" y="1589372"/>
                </a:lnTo>
                <a:cubicBezTo>
                  <a:pt x="2215318" y="1634545"/>
                  <a:pt x="2208007" y="1691005"/>
                  <a:pt x="2170778" y="1729629"/>
                </a:cubicBezTo>
                <a:lnTo>
                  <a:pt x="1842194" y="2070527"/>
                </a:lnTo>
                <a:lnTo>
                  <a:pt x="1840602" y="2068993"/>
                </a:lnTo>
                <a:lnTo>
                  <a:pt x="1839683" y="2070526"/>
                </a:lnTo>
                <a:lnTo>
                  <a:pt x="1772706" y="2003549"/>
                </a:lnTo>
                <a:lnTo>
                  <a:pt x="1671997" y="1906478"/>
                </a:lnTo>
                <a:lnTo>
                  <a:pt x="1671997" y="2304256"/>
                </a:lnTo>
                <a:lnTo>
                  <a:pt x="519869" y="2304256"/>
                </a:lnTo>
                <a:lnTo>
                  <a:pt x="519869" y="1555463"/>
                </a:lnTo>
                <a:cubicBezTo>
                  <a:pt x="519869" y="1430811"/>
                  <a:pt x="620920" y="1329760"/>
                  <a:pt x="745572" y="1329760"/>
                </a:cubicBezTo>
                <a:lnTo>
                  <a:pt x="887110" y="1329760"/>
                </a:lnTo>
                <a:lnTo>
                  <a:pt x="1095933" y="1689800"/>
                </a:lnTo>
                <a:lnTo>
                  <a:pt x="1304756" y="1329760"/>
                </a:lnTo>
                <a:lnTo>
                  <a:pt x="1446294" y="1329760"/>
                </a:lnTo>
                <a:cubicBezTo>
                  <a:pt x="1483655" y="1329760"/>
                  <a:pt x="1518895" y="1338838"/>
                  <a:pt x="1549463" y="1355810"/>
                </a:cubicBezTo>
                <a:lnTo>
                  <a:pt x="1551429" y="1352534"/>
                </a:lnTo>
                <a:lnTo>
                  <a:pt x="1560928" y="1362033"/>
                </a:lnTo>
                <a:cubicBezTo>
                  <a:pt x="1593912" y="1380586"/>
                  <a:pt x="1621171" y="1407846"/>
                  <a:pt x="1639724" y="1440829"/>
                </a:cubicBezTo>
                <a:lnTo>
                  <a:pt x="1875719" y="1676823"/>
                </a:lnTo>
                <a:lnTo>
                  <a:pt x="1991438" y="1556767"/>
                </a:lnTo>
                <a:cubicBezTo>
                  <a:pt x="2032038" y="1514646"/>
                  <a:pt x="2095142" y="1507302"/>
                  <a:pt x="2142374" y="1537477"/>
                </a:cubicBezTo>
                <a:lnTo>
                  <a:pt x="2497803" y="1182047"/>
                </a:lnTo>
                <a:cubicBezTo>
                  <a:pt x="2504833" y="1175018"/>
                  <a:pt x="2514046" y="1171504"/>
                  <a:pt x="2523259" y="1171504"/>
                </a:cubicBezTo>
                <a:close/>
                <a:moveTo>
                  <a:pt x="3270424" y="602451"/>
                </a:moveTo>
                <a:cubicBezTo>
                  <a:pt x="3365959" y="700507"/>
                  <a:pt x="3424268" y="834597"/>
                  <a:pt x="3424268" y="982306"/>
                </a:cubicBezTo>
                <a:lnTo>
                  <a:pt x="2890568" y="982307"/>
                </a:lnTo>
                <a:close/>
                <a:moveTo>
                  <a:pt x="1095932" y="477151"/>
                </a:moveTo>
                <a:cubicBezTo>
                  <a:pt x="1287178" y="477151"/>
                  <a:pt x="1442214" y="632187"/>
                  <a:pt x="1442214" y="823433"/>
                </a:cubicBezTo>
                <a:cubicBezTo>
                  <a:pt x="1442214" y="1014679"/>
                  <a:pt x="1287178" y="1169715"/>
                  <a:pt x="1095932" y="1169715"/>
                </a:cubicBezTo>
                <a:cubicBezTo>
                  <a:pt x="904686" y="1169715"/>
                  <a:pt x="749650" y="1014679"/>
                  <a:pt x="749650" y="823433"/>
                </a:cubicBezTo>
                <a:cubicBezTo>
                  <a:pt x="749650" y="632187"/>
                  <a:pt x="904686" y="477151"/>
                  <a:pt x="1095932" y="477151"/>
                </a:cubicBezTo>
                <a:close/>
                <a:moveTo>
                  <a:pt x="2797293" y="477150"/>
                </a:moveTo>
                <a:cubicBezTo>
                  <a:pt x="2797293" y="660228"/>
                  <a:pt x="2797294" y="843306"/>
                  <a:pt x="2797294" y="1026384"/>
                </a:cubicBezTo>
                <a:lnTo>
                  <a:pt x="3346527" y="1026384"/>
                </a:lnTo>
                <a:cubicBezTo>
                  <a:pt x="3346527" y="1329718"/>
                  <a:pt x="3100627" y="1575618"/>
                  <a:pt x="2797293" y="1575618"/>
                </a:cubicBezTo>
                <a:cubicBezTo>
                  <a:pt x="2647814" y="1575618"/>
                  <a:pt x="2512282" y="1515904"/>
                  <a:pt x="2413635" y="1418636"/>
                </a:cubicBezTo>
                <a:lnTo>
                  <a:pt x="2585415" y="1246856"/>
                </a:lnTo>
                <a:cubicBezTo>
                  <a:pt x="2612360" y="1219912"/>
                  <a:pt x="2612360" y="1176226"/>
                  <a:pt x="2585415" y="1149281"/>
                </a:cubicBezTo>
                <a:cubicBezTo>
                  <a:pt x="2558471" y="1122337"/>
                  <a:pt x="2514785" y="1122337"/>
                  <a:pt x="2487840" y="1149281"/>
                </a:cubicBezTo>
                <a:lnTo>
                  <a:pt x="2328419" y="1308703"/>
                </a:lnTo>
                <a:cubicBezTo>
                  <a:pt x="2276781" y="1227012"/>
                  <a:pt x="2248059" y="1130052"/>
                  <a:pt x="2248059" y="1026384"/>
                </a:cubicBezTo>
                <a:cubicBezTo>
                  <a:pt x="2248059" y="723050"/>
                  <a:pt x="2493959" y="477150"/>
                  <a:pt x="2797293" y="477150"/>
                </a:cubicBezTo>
                <a:close/>
                <a:moveTo>
                  <a:pt x="2842770" y="361048"/>
                </a:moveTo>
                <a:cubicBezTo>
                  <a:pt x="2979660" y="362831"/>
                  <a:pt x="3115706" y="416416"/>
                  <a:pt x="3220152" y="520862"/>
                </a:cubicBezTo>
                <a:lnTo>
                  <a:pt x="2842770" y="898246"/>
                </a:lnTo>
                <a:close/>
                <a:moveTo>
                  <a:pt x="745283" y="252264"/>
                </a:moveTo>
                <a:cubicBezTo>
                  <a:pt x="540043" y="252264"/>
                  <a:pt x="373664" y="418643"/>
                  <a:pt x="373664" y="623883"/>
                </a:cubicBezTo>
                <a:lnTo>
                  <a:pt x="373664" y="2481932"/>
                </a:lnTo>
                <a:lnTo>
                  <a:pt x="3505664" y="2481932"/>
                </a:lnTo>
                <a:lnTo>
                  <a:pt x="3505664" y="623883"/>
                </a:lnTo>
                <a:cubicBezTo>
                  <a:pt x="3505664" y="418643"/>
                  <a:pt x="3339285" y="252264"/>
                  <a:pt x="3134045" y="252264"/>
                </a:cubicBezTo>
                <a:close/>
                <a:moveTo>
                  <a:pt x="561239" y="0"/>
                </a:moveTo>
                <a:lnTo>
                  <a:pt x="3333911" y="0"/>
                </a:lnTo>
                <a:cubicBezTo>
                  <a:pt x="3562371" y="0"/>
                  <a:pt x="3747575" y="185204"/>
                  <a:pt x="3747575" y="413664"/>
                </a:cubicBezTo>
                <a:lnTo>
                  <a:pt x="3747575" y="2481932"/>
                </a:lnTo>
                <a:lnTo>
                  <a:pt x="3751166" y="2481932"/>
                </a:lnTo>
                <a:lnTo>
                  <a:pt x="3891831" y="3528390"/>
                </a:lnTo>
                <a:lnTo>
                  <a:pt x="3891831" y="3528390"/>
                </a:lnTo>
                <a:lnTo>
                  <a:pt x="3891831" y="3528392"/>
                </a:lnTo>
                <a:lnTo>
                  <a:pt x="3891831" y="3725239"/>
                </a:lnTo>
                <a:cubicBezTo>
                  <a:pt x="3891831" y="3833956"/>
                  <a:pt x="3803698" y="3922089"/>
                  <a:pt x="3694981" y="3922089"/>
                </a:cubicBezTo>
                <a:lnTo>
                  <a:pt x="196850" y="3922089"/>
                </a:lnTo>
                <a:cubicBezTo>
                  <a:pt x="88133" y="3922089"/>
                  <a:pt x="0" y="3833956"/>
                  <a:pt x="0" y="3725239"/>
                </a:cubicBezTo>
                <a:cubicBezTo>
                  <a:pt x="0" y="3659623"/>
                  <a:pt x="1" y="3594006"/>
                  <a:pt x="1" y="3528390"/>
                </a:cubicBezTo>
                <a:lnTo>
                  <a:pt x="3399" y="3528390"/>
                </a:lnTo>
                <a:lnTo>
                  <a:pt x="144064" y="2481932"/>
                </a:lnTo>
                <a:lnTo>
                  <a:pt x="147575" y="2481932"/>
                </a:lnTo>
                <a:lnTo>
                  <a:pt x="147575" y="413664"/>
                </a:lnTo>
                <a:cubicBezTo>
                  <a:pt x="147575" y="185204"/>
                  <a:pt x="332779" y="0"/>
                  <a:pt x="56123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/>
          </a:p>
        </p:txBody>
      </p:sp>
    </p:spTree>
    <p:extLst>
      <p:ext uri="{BB962C8B-B14F-4D97-AF65-F5344CB8AC3E}">
        <p14:creationId xmlns:p14="http://schemas.microsoft.com/office/powerpoint/2010/main" val="2133214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trave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DFB"/>
      </a:accent1>
      <a:accent2>
        <a:srgbClr val="1ED0A6"/>
      </a:accent2>
      <a:accent3>
        <a:srgbClr val="1C82FF"/>
      </a:accent3>
      <a:accent4>
        <a:srgbClr val="565874"/>
      </a:accent4>
      <a:accent5>
        <a:srgbClr val="00BDFB"/>
      </a:accent5>
      <a:accent6>
        <a:srgbClr val="1ED0A6"/>
      </a:accent6>
      <a:hlink>
        <a:srgbClr val="262626"/>
      </a:hlink>
      <a:folHlink>
        <a:srgbClr val="262626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trave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DFB"/>
      </a:accent1>
      <a:accent2>
        <a:srgbClr val="1ED0A6"/>
      </a:accent2>
      <a:accent3>
        <a:srgbClr val="1C82FF"/>
      </a:accent3>
      <a:accent4>
        <a:srgbClr val="565874"/>
      </a:accent4>
      <a:accent5>
        <a:srgbClr val="00BDFB"/>
      </a:accent5>
      <a:accent6>
        <a:srgbClr val="1ED0A6"/>
      </a:accent6>
      <a:hlink>
        <a:srgbClr val="262626"/>
      </a:hlink>
      <a:folHlink>
        <a:srgbClr val="262626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travel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DFB"/>
      </a:accent1>
      <a:accent2>
        <a:srgbClr val="1ED0A6"/>
      </a:accent2>
      <a:accent3>
        <a:srgbClr val="1C82FF"/>
      </a:accent3>
      <a:accent4>
        <a:srgbClr val="565874"/>
      </a:accent4>
      <a:accent5>
        <a:srgbClr val="00BDFB"/>
      </a:accent5>
      <a:accent6>
        <a:srgbClr val="1ED0A6"/>
      </a:accent6>
      <a:hlink>
        <a:srgbClr val="262626"/>
      </a:hlink>
      <a:folHlink>
        <a:srgbClr val="262626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4774</TotalTime>
  <Words>293</Words>
  <Application>Microsoft Office PowerPoint</Application>
  <PresentationFormat>Широкоэкранный</PresentationFormat>
  <Paragraphs>60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23" baseType="lpstr">
      <vt:lpstr>Arial</vt:lpstr>
      <vt:lpstr>Arial Black</vt:lpstr>
      <vt:lpstr>Arial Rounded MT Bold</vt:lpstr>
      <vt:lpstr>Arial Unicode MS</vt:lpstr>
      <vt:lpstr>Bahnschrift SemiBold</vt:lpstr>
      <vt:lpstr>Calibri</vt:lpstr>
      <vt:lpstr>Corbel Light</vt:lpstr>
      <vt:lpstr>Karton2</vt:lpstr>
      <vt:lpstr>Lato Black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Allppt.com;Googleslidesppt.com</dc:creator>
  <cp:lastModifiedBy>Admin</cp:lastModifiedBy>
  <cp:revision>117</cp:revision>
  <dcterms:created xsi:type="dcterms:W3CDTF">2018-04-24T17:14:44Z</dcterms:created>
  <dcterms:modified xsi:type="dcterms:W3CDTF">2019-10-22T15:34:54Z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818615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