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5" r:id="rId4"/>
    <p:sldId id="267" r:id="rId5"/>
    <p:sldId id="266" r:id="rId6"/>
    <p:sldId id="261" r:id="rId7"/>
    <p:sldId id="262" r:id="rId8"/>
    <p:sldId id="268" r:id="rId9"/>
    <p:sldId id="269" r:id="rId10"/>
    <p:sldId id="270" r:id="rId11"/>
    <p:sldId id="271" r:id="rId12"/>
    <p:sldId id="259" r:id="rId13"/>
  </p:sldIdLst>
  <p:sldSz cx="9144000" cy="5143500" type="screen16x9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Adana script" charset="0"/>
      <p:regular r:id="rId18"/>
    </p:embeddedFont>
    <p:embeddedFont>
      <p:font typeface="a_CooperBlack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658" y="-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10" descr="Как добавить на фото снежинки и звёздочки в фотошопе?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62539" flipH="1">
            <a:off x="6819533" y="-413657"/>
            <a:ext cx="2171218" cy="231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Как добавить на фото снежинки и звёздочки в фотошопе?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79597" flipH="1">
            <a:off x="4503041" y="-201645"/>
            <a:ext cx="2171218" cy="231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Как добавить на фото снежинки и звёздочки в фотошопе?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73306" flipH="1">
            <a:off x="2076447" y="-142404"/>
            <a:ext cx="2171218" cy="231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Как добавить на фото снежинки и звёздочки в фотошопе?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38180" flipH="1">
            <a:off x="52990" y="-40607"/>
            <a:ext cx="2171218" cy="231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988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3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27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2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57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11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1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5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116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4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43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63A26-3623-4D7A-AFC5-1BB1EC1A346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0EF4-FFFB-4DD7-84D0-DD9E43A31C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183797" y="2972282"/>
            <a:ext cx="8931602" cy="2500357"/>
            <a:chOff x="183797" y="2972282"/>
            <a:chExt cx="8931602" cy="2500357"/>
          </a:xfrm>
        </p:grpSpPr>
        <p:pic>
          <p:nvPicPr>
            <p:cNvPr id="1034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H="1">
              <a:off x="6874215" y="2902315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730796" flipH="1">
              <a:off x="4852859" y="2965659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51621" flipH="1">
              <a:off x="253764" y="3231454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858240" flipH="1">
              <a:off x="2481727" y="3144126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Рамка 9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304"/>
            </a:avLst>
          </a:prstGeom>
          <a:solidFill>
            <a:srgbClr val="66CCFF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 userDrawn="1"/>
        </p:nvGrpSpPr>
        <p:grpSpPr>
          <a:xfrm flipH="1" flipV="1">
            <a:off x="106198" y="-257116"/>
            <a:ext cx="8931602" cy="2500357"/>
            <a:chOff x="183797" y="2972282"/>
            <a:chExt cx="8931602" cy="2500357"/>
          </a:xfrm>
        </p:grpSpPr>
        <p:pic>
          <p:nvPicPr>
            <p:cNvPr id="13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H="1">
              <a:off x="6874215" y="2902315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730796" flipH="1">
              <a:off x="4852859" y="2965659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51621" flipH="1">
              <a:off x="253764" y="3231454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" descr="Как добавить на фото снежинки и звёздочки в фотошопе?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858240" flipH="1">
              <a:off x="2481727" y="3144126"/>
              <a:ext cx="2171218" cy="231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 userDrawn="1"/>
        </p:nvSpPr>
        <p:spPr>
          <a:xfrm>
            <a:off x="0" y="4918586"/>
            <a:ext cx="899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F0"/>
                </a:solidFill>
                <a:latin typeface="Adana script" pitchFamily="2" charset="0"/>
              </a:rPr>
              <a:t>КАД</a:t>
            </a:r>
            <a:endParaRPr lang="ru-RU" sz="1000" dirty="0">
              <a:solidFill>
                <a:srgbClr val="00B0F0"/>
              </a:solidFill>
              <a:latin typeface="Adana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03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4.depositphotos.com/18859776/21802/i/600/depositphotos_218022788-stock-photo-bullfinch-guelder-rose-white-background.jpg" TargetMode="External"/><Relationship Id="rId2" Type="http://schemas.openxmlformats.org/officeDocument/2006/relationships/hyperlink" Target="https://lh3.googleusercontent.com/proxy/E5_btt7ftJQO4b9TUrQ243RFH_YgjycnsYD8Gep8mjy17h5lMx61CzVfJ6TGXlY4f9fsFaAQ9iUGylNuGDiJi-Ev29IhpXzb_ZUiazeT6c3ar90fDtTcDoQ8i8DlkSizTrKeojw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klad-i-referat.ru/image/ptica/snegir-opisanie-pticy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ᐈ Снегири на фотографии, картинки снегири на ветке | скачать на 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8746"/>
            <a:ext cx="4176464" cy="284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699542"/>
            <a:ext cx="6768752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dirty="0" smtClean="0">
                <a:ln w="2857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_CooperBlack" pitchFamily="18" charset="-52"/>
              </a:rPr>
              <a:t>Рисуем </a:t>
            </a:r>
            <a:r>
              <a:rPr lang="ru-RU" sz="6600" dirty="0" smtClean="0">
                <a:ln w="2857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_CooperBlack" pitchFamily="18" charset="-52"/>
              </a:rPr>
              <a:t>снегирей на ветке</a:t>
            </a:r>
            <a:endParaRPr lang="ru-RU" sz="6600" b="1" spc="600" dirty="0">
              <a:ln w="28575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CooperBlack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555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791" y="123478"/>
            <a:ext cx="91805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Голову снегиря, спину и хвост мы закрашиваем черным. Оставшееся брюшко красным.</a:t>
            </a:r>
          </a:p>
          <a:p>
            <a:pPr algn="ctr"/>
            <a:r>
              <a:rPr lang="ru-RU" sz="1600" b="1" dirty="0" smtClean="0"/>
              <a:t>Делаем иголки зеленым цветом. Шишки и ветви делаем коричневым цветом. Добавляем</a:t>
            </a:r>
          </a:p>
          <a:p>
            <a:pPr algn="ctr"/>
            <a:r>
              <a:rPr lang="ru-RU" sz="1600" b="1" dirty="0" smtClean="0"/>
              <a:t>Еще светло зеленые иголки, это создаст эффект густоты </a:t>
            </a:r>
            <a:r>
              <a:rPr lang="ru-RU" sz="1600" b="1" dirty="0"/>
              <a:t>в</a:t>
            </a:r>
            <a:r>
              <a:rPr lang="ru-RU" sz="1600" b="1" dirty="0" smtClean="0"/>
              <a:t>еточек. С помощью голубого </a:t>
            </a:r>
          </a:p>
          <a:p>
            <a:pPr algn="ctr"/>
            <a:r>
              <a:rPr lang="ru-RU" sz="1600" b="1" dirty="0" smtClean="0"/>
              <a:t>карандаша или голубой гуаши делаем эффект снега (затеняем) по краям. Когда высохнет</a:t>
            </a:r>
          </a:p>
          <a:p>
            <a:pPr algn="ctr"/>
            <a:r>
              <a:rPr lang="ru-RU" sz="1600" b="1" dirty="0"/>
              <a:t>н</a:t>
            </a:r>
            <a:r>
              <a:rPr lang="ru-RU" sz="1600" b="1" dirty="0" smtClean="0"/>
              <a:t>аш снег, добавим синего или фиолетового.</a:t>
            </a:r>
          </a:p>
          <a:p>
            <a:endParaRPr lang="ru-RU" dirty="0"/>
          </a:p>
        </p:txBody>
      </p:sp>
      <p:pic>
        <p:nvPicPr>
          <p:cNvPr id="3" name="Picture 2" descr="https://rukodeliya.ru/wp-content/uploads/2022/09/snegiri-na-vetk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0254"/>
            <a:ext cx="4235510" cy="325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rukodeliya.ru/wp-content/uploads/2022/09/snegiri-na-vetk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80254"/>
            <a:ext cx="4177902" cy="325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2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етка со снегиря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03598"/>
            <a:ext cx="4693484" cy="361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065" y="267494"/>
            <a:ext cx="86466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Мой рисунок был в карандаше. Если ты выбрал работу с гуашью, то твой фон уже </a:t>
            </a:r>
          </a:p>
          <a:p>
            <a:pPr algn="ctr"/>
            <a:r>
              <a:rPr lang="ru-RU" b="1" dirty="0" smtClean="0"/>
              <a:t>был готов. Если ты работаешь с цветными карандашами, то закрашиваем фон и по </a:t>
            </a:r>
          </a:p>
          <a:p>
            <a:pPr algn="ctr"/>
            <a:r>
              <a:rPr lang="ru-RU" b="1" dirty="0" smtClean="0"/>
              <a:t>вашему желанию добавляем надпись.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06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44357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https://lh3.googleusercontent.com/proxy/E5_btt7ftJQO4b9TUrQ243RFH_YgjycnsYD8Gep8mjy17h5lMx61CzVfJ6TGXlY4f9fsFaAQ9iUGylNuGDiJi-Ev29IhpXzb_ZUiazeT6c3ar90fDtTcDoQ8i8DlkSizTrKeojw</a:t>
            </a:r>
            <a:r>
              <a:rPr lang="ru-RU" sz="1400" dirty="0" smtClean="0"/>
              <a:t> снежинки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678761" y="411510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Ресурсы: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59582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https://st4.depositphotos.com/18859776/21802/i/600/depositphotos_218022788-stock-photo-bullfinch-guelder-rose-white-background.jpg</a:t>
            </a:r>
            <a:r>
              <a:rPr lang="ru-RU" sz="1400" dirty="0" smtClean="0"/>
              <a:t> снегирь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67325"/>
            <a:ext cx="85689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https://doklad-i-referat.ru/image/ptica/snegir-opisanie-pticy.jpg</a:t>
            </a:r>
            <a:r>
              <a:rPr lang="ru-RU" sz="1400" dirty="0" smtClean="0"/>
              <a:t> снегирь на ветке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4946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негирь описание птицы доклад сообщение (описание для детей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" r="20719"/>
          <a:stretch/>
        </p:blipFill>
        <p:spPr bwMode="auto">
          <a:xfrm flipH="1">
            <a:off x="5148063" y="411509"/>
            <a:ext cx="3506653" cy="3370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425009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с</a:t>
            </a:r>
            <a:r>
              <a:rPr lang="ru-RU" sz="3200" b="1" i="1" dirty="0" smtClean="0">
                <a:solidFill>
                  <a:srgbClr val="002060"/>
                </a:solidFill>
              </a:rPr>
              <a:t>негирь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786" y="294550"/>
            <a:ext cx="4476747" cy="446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>
                <a:solidFill>
                  <a:srgbClr val="002060"/>
                </a:solidFill>
              </a:rPr>
              <a:t>Кто сидит в тенистом парке </a:t>
            </a:r>
            <a:endParaRPr lang="ru-RU" sz="2400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На </a:t>
            </a:r>
            <a:r>
              <a:rPr lang="ru-RU" sz="2400" i="1" dirty="0">
                <a:solidFill>
                  <a:srgbClr val="002060"/>
                </a:solidFill>
              </a:rPr>
              <a:t>рябиновых ветвях</a:t>
            </a:r>
            <a:r>
              <a:rPr lang="ru-RU" sz="2400" i="1" dirty="0" smtClean="0">
                <a:solidFill>
                  <a:srgbClr val="002060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Красногрудый, в черной шапке, </a:t>
            </a:r>
            <a:endParaRPr lang="ru-RU" sz="2400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Сзади </a:t>
            </a:r>
            <a:r>
              <a:rPr lang="ru-RU" sz="2400" i="1" dirty="0">
                <a:solidFill>
                  <a:srgbClr val="002060"/>
                </a:solidFill>
              </a:rPr>
              <a:t>крылышки блестят</a:t>
            </a:r>
            <a:r>
              <a:rPr lang="ru-RU" sz="2400" i="1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Весь напыщенный и важный</a:t>
            </a:r>
            <a:r>
              <a:rPr lang="ru-RU" sz="2400" i="1" dirty="0" smtClean="0">
                <a:solidFill>
                  <a:srgbClr val="00206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Как из дальних стран визирь. </a:t>
            </a:r>
            <a:endParaRPr lang="ru-RU" sz="2400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Знают </a:t>
            </a:r>
            <a:r>
              <a:rPr lang="ru-RU" sz="2400" i="1" dirty="0">
                <a:solidFill>
                  <a:srgbClr val="002060"/>
                </a:solidFill>
              </a:rPr>
              <a:t>все, и знает каждый, Что зовут его… </a:t>
            </a:r>
          </a:p>
        </p:txBody>
      </p:sp>
    </p:spTree>
    <p:extLst>
      <p:ext uri="{BB962C8B-B14F-4D97-AF65-F5344CB8AC3E}">
        <p14:creationId xmlns:p14="http://schemas.microsoft.com/office/powerpoint/2010/main" val="385953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ukodeliya.ru/wp-content/uploads/2022/09/snegiri-na-vet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30304"/>
            <a:ext cx="4607074" cy="354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1835" y="136120"/>
            <a:ext cx="7658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Здравствуйте ребята! Сегодня мы будем рисовать снегирей на ветвях ели. </a:t>
            </a:r>
          </a:p>
          <a:p>
            <a:pPr algn="ctr"/>
            <a:r>
              <a:rPr lang="ru-RU" b="1" dirty="0" smtClean="0"/>
              <a:t>Нам нужно расположить лист горизонтально. Взяв простой карандаш,</a:t>
            </a:r>
          </a:p>
          <a:p>
            <a:pPr algn="ctr"/>
            <a:r>
              <a:rPr lang="ru-RU" b="1" dirty="0" smtClean="0"/>
              <a:t>наметить линиями ветви ели. Не давите на карандаш.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96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rukodeliya.ru/wp-content/uploads/2022/09/snegiri-na-vetk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87574"/>
            <a:ext cx="5039122" cy="387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428682"/>
            <a:ext cx="624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Далее добавляем контуры снега, который покрывает ветви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4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ukodeliya.ru/wp-content/uploads/2022/09/snegiri-na-vetk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09" y="1059582"/>
            <a:ext cx="5507893" cy="390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2347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Ненужные линии убираем с помощью ластика. Добавляем снежные бугорки. Далее на бугорки садим снегирей. Начнем поэтапно прорисовывать их. Смотри следующий слайд.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66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3528" y="1202932"/>
            <a:ext cx="3312368" cy="3691298"/>
            <a:chOff x="4067944" y="278296"/>
            <a:chExt cx="3965047" cy="461593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067944" y="278296"/>
              <a:ext cx="3965047" cy="4615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4" name="Picture 6" descr="C:\Users\Маська\Desktop\снегирь\1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52"/>
            <a:stretch/>
          </p:blipFill>
          <p:spPr bwMode="auto">
            <a:xfrm>
              <a:off x="4541111" y="313648"/>
              <a:ext cx="3491880" cy="4545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51520" y="342649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</a:rPr>
              <a:t>. Рисуем </a:t>
            </a:r>
            <a:r>
              <a:rPr lang="ru-RU" sz="2400" b="1" dirty="0" smtClean="0">
                <a:solidFill>
                  <a:srgbClr val="002060"/>
                </a:solidFill>
              </a:rPr>
              <a:t>овал туловища и крыло.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5220072" y="1232218"/>
            <a:ext cx="3316975" cy="3662012"/>
            <a:chOff x="4067944" y="278296"/>
            <a:chExt cx="3965047" cy="461593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067944" y="278296"/>
              <a:ext cx="3965047" cy="4615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5" descr="C:\Users\Маська\Desktop\снегирь\2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77"/>
            <a:stretch/>
          </p:blipFill>
          <p:spPr bwMode="auto">
            <a:xfrm>
              <a:off x="4572000" y="278296"/>
              <a:ext cx="3460991" cy="4523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4860032" y="333370"/>
            <a:ext cx="39566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2. </a:t>
            </a:r>
            <a:r>
              <a:rPr lang="ru-RU" sz="2400" b="1" dirty="0" smtClean="0">
                <a:solidFill>
                  <a:srgbClr val="002060"/>
                </a:solidFill>
              </a:rPr>
              <a:t>Добавляем </a:t>
            </a:r>
            <a:r>
              <a:rPr lang="ru-RU" sz="2400" b="1" dirty="0">
                <a:solidFill>
                  <a:srgbClr val="002060"/>
                </a:solidFill>
              </a:rPr>
              <a:t>голову, клюв,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глаз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21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091473" y="278296"/>
            <a:ext cx="3965047" cy="4615934"/>
            <a:chOff x="4091473" y="278296"/>
            <a:chExt cx="3965047" cy="461593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091473" y="278296"/>
              <a:ext cx="3965047" cy="4615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 descr="C:\Users\Маська\Desktop\снегирь\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99"/>
            <a:stretch/>
          </p:blipFill>
          <p:spPr bwMode="auto">
            <a:xfrm>
              <a:off x="4595530" y="347870"/>
              <a:ext cx="3460990" cy="4453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51517" y="555526"/>
            <a:ext cx="38399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Рисуем хвост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Проверяем правильность </a:t>
            </a:r>
            <a:r>
              <a:rPr lang="ru-RU" sz="2400" dirty="0" smtClean="0">
                <a:solidFill>
                  <a:srgbClr val="002060"/>
                </a:solidFill>
              </a:rPr>
              <a:t>пропорций.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Соответствует наша голова по размеру туловищу, хвост и крыло не сильно длинные или короткие.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Посмотри на рисунок из далека.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rukodeliya.ru/wp-content/uploads/2022/09/snegiri-na-vetk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99839"/>
            <a:ext cx="5327154" cy="409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1872"/>
            <a:ext cx="849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Вот, что получается. Снегирей мы можем рисовать зеркально, т.е., снегирь может </a:t>
            </a:r>
          </a:p>
          <a:p>
            <a:pPr algn="ctr"/>
            <a:r>
              <a:rPr lang="ru-RU" b="1" dirty="0" smtClean="0"/>
              <a:t>смотреть в разном направлении.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9430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rukodeliya.ru/wp-content/uploads/2022/09/snegiri-na-vetk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75606"/>
            <a:ext cx="4751090" cy="365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096" y="92176"/>
            <a:ext cx="92023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Теперь выбираем, какими материалами будем работать, карандаши цветные или гуашь.</a:t>
            </a:r>
          </a:p>
          <a:p>
            <a:r>
              <a:rPr lang="ru-RU" b="1" dirty="0" smtClean="0"/>
              <a:t>Если ты выбрал гуашь, то заполнение начинаем с фона, потом приступаем к ветвям и</a:t>
            </a:r>
          </a:p>
          <a:p>
            <a:r>
              <a:rPr lang="ru-RU" b="1" dirty="0" smtClean="0"/>
              <a:t> снегирям. Если же ты выбрал рисунок в цветном карандаше, можно начать заполнение</a:t>
            </a:r>
          </a:p>
          <a:p>
            <a:r>
              <a:rPr lang="ru-RU" b="1" dirty="0" smtClean="0"/>
              <a:t> с ветвей, за тем снегири и фон.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178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353</Words>
  <Application>Microsoft Office PowerPoint</Application>
  <PresentationFormat>Экран (16:9)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Adana script</vt:lpstr>
      <vt:lpstr>a_CooperBlack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Коваль</dc:creator>
  <cp:lastModifiedBy>1</cp:lastModifiedBy>
  <cp:revision>37</cp:revision>
  <dcterms:created xsi:type="dcterms:W3CDTF">2020-11-11T15:09:39Z</dcterms:created>
  <dcterms:modified xsi:type="dcterms:W3CDTF">2022-12-05T06:10:42Z</dcterms:modified>
</cp:coreProperties>
</file>