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98" r:id="rId3"/>
    <p:sldId id="288" r:id="rId4"/>
    <p:sldId id="259" r:id="rId5"/>
    <p:sldId id="266" r:id="rId6"/>
    <p:sldId id="293" r:id="rId7"/>
    <p:sldId id="306" r:id="rId8"/>
    <p:sldId id="305" r:id="rId9"/>
    <p:sldId id="302" r:id="rId10"/>
    <p:sldId id="300" r:id="rId11"/>
    <p:sldId id="299" r:id="rId12"/>
    <p:sldId id="295" r:id="rId13"/>
    <p:sldId id="261" r:id="rId14"/>
    <p:sldId id="262" r:id="rId15"/>
    <p:sldId id="291" r:id="rId16"/>
    <p:sldId id="269" r:id="rId17"/>
    <p:sldId id="303" r:id="rId18"/>
    <p:sldId id="290" r:id="rId19"/>
    <p:sldId id="307" r:id="rId20"/>
    <p:sldId id="304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27T20:00:34.205" idx="1">
    <p:pos x="2958" y="636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761A0-A5E4-464E-93E3-6956266710D4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B6EE5-E0FF-40C9-A9CD-534BFD84A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66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B6EE5-E0FF-40C9-A9CD-534BFD84A42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52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F4A193D-3BDC-43F8-A0DE-4F9EBD3DD5A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C74B0C7-ED6E-4C94-8D25-DBDE120C9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zoom dir="in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62-%D1%8F_%D0%B0%D1%80%D0%BC%D0%B8%D1%8F" TargetMode="Externa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400538B-4D2B-42DE-8A4C-F0A9A5548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72" y="867966"/>
            <a:ext cx="8730256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7584" y="883618"/>
            <a:ext cx="722248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Сталинградская битва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7" y="4214818"/>
            <a:ext cx="3429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1200000" lon="1200000" rev="1200000"/>
              </a:camera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 дней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3929065"/>
            <a:ext cx="3857620" cy="923330"/>
          </a:xfrm>
          <a:prstGeom prst="rect">
            <a:avLst/>
          </a:prstGeom>
          <a:noFill/>
          <a:scene3d>
            <a:camera prst="orthographicFront">
              <a:rot lat="1213837" lon="1593113" rev="248320"/>
            </a:camera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 ночей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DEA0F68-41EE-42ED-8147-B68A6F425586}"/>
              </a:ext>
            </a:extLst>
          </p:cNvPr>
          <p:cNvSpPr/>
          <p:nvPr/>
        </p:nvSpPr>
        <p:spPr>
          <a:xfrm>
            <a:off x="251520" y="188641"/>
            <a:ext cx="8064896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«Белгородская коррекционная общеобразовательная школа-интернат № 23»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B8E7BB0-59E1-4771-A34D-BC0C50CFBD5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286380" y="4676775"/>
            <a:ext cx="3650748" cy="1509713"/>
          </a:xfrm>
        </p:spPr>
        <p:txBody>
          <a:bodyPr>
            <a:normAutofit/>
          </a:bodyPr>
          <a:lstStyle/>
          <a:p>
            <a:r>
              <a:rPr lang="ru-RU" sz="2000" dirty="0"/>
              <a:t>Подготовила воспитатель:</a:t>
            </a:r>
          </a:p>
          <a:p>
            <a:r>
              <a:rPr lang="ru-RU" sz="2000" dirty="0" err="1"/>
              <a:t>Топунова</a:t>
            </a:r>
            <a:r>
              <a:rPr lang="ru-RU" sz="2000" dirty="0"/>
              <a:t> Е.А</a:t>
            </a:r>
          </a:p>
        </p:txBody>
      </p:sp>
    </p:spTree>
    <p:custDataLst>
      <p:tags r:id="rId1"/>
    </p:custData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B2D238-FF27-48BD-B277-89A713E07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3" y="3606704"/>
            <a:ext cx="8230514" cy="6800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24 августа все люди Сталинграда - это женщины, дети, старики, пошли копать  траншеи , окопы, чтобы  не прошли немецкие танки в город.</a:t>
            </a:r>
            <a:br>
              <a:rPr lang="ru-RU" dirty="0"/>
            </a:br>
            <a:endParaRPr lang="ru-RU" dirty="0"/>
          </a:p>
        </p:txBody>
      </p:sp>
      <p:pic>
        <p:nvPicPr>
          <p:cNvPr id="13316" name="Picture 4">
            <a:extLst>
              <a:ext uri="{FF2B5EF4-FFF2-40B4-BE49-F238E27FC236}">
                <a16:creationId xmlns:a16="http://schemas.microsoft.com/office/drawing/2014/main" id="{6D1D1841-C980-4F8F-B49F-B7FF087D8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996953" cy="288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606C9803-7721-43A9-8EF3-648EAB5AE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61" y="3717032"/>
            <a:ext cx="4536504" cy="288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50129"/>
      </p:ext>
    </p:extLst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F3278E-31DD-4D30-97F7-1A32C2972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16" y="3276600"/>
            <a:ext cx="8712968" cy="1143000"/>
          </a:xfrm>
        </p:spPr>
        <p:txBody>
          <a:bodyPr>
            <a:noAutofit/>
          </a:bodyPr>
          <a:lstStyle/>
          <a:p>
            <a:pPr algn="l"/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 Гитлер был  важен. Потому что в Сталинграде (Волгограде) были заводы где делали военную технику и назван он был в честь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Сталина.</a:t>
            </a:r>
            <a:b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01CB67A5-FE52-4583-A115-D960D7DA2B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E15B17BC-5F0C-459C-B9E3-8077DBDB4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836" y="3717032"/>
            <a:ext cx="3762164" cy="29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336AB5E0-0BE4-4802-8CE7-3191EA5A3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4360" y="3717032"/>
            <a:ext cx="3680048" cy="292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611727"/>
      </p:ext>
    </p:extLst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B6D50E-0257-47C0-8B28-FBA7FD7D7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012" y="709254"/>
            <a:ext cx="7848872" cy="415490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E25256-BC85-4F42-98F2-A1C693F5F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12" y="620688"/>
            <a:ext cx="753038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472522"/>
      </p:ext>
    </p:extLst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963136" y="214290"/>
            <a:ext cx="3931920" cy="1071570"/>
          </a:xfrm>
        </p:spPr>
        <p:txBody>
          <a:bodyPr>
            <a:noAutofit/>
            <a:scene3d>
              <a:camera prst="orthographicFront">
                <a:rot lat="2110227" lon="1787503" rev="557751"/>
              </a:camera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Сентябрь  1942-го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4929190" y="1071546"/>
            <a:ext cx="3931920" cy="1066800"/>
          </a:xfrm>
        </p:spPr>
        <p:txBody>
          <a:bodyPr>
            <a:scene3d>
              <a:camera prst="orthographicFront">
                <a:rot lat="0" lon="0" rev="20999999"/>
              </a:camera>
              <a:lightRig rig="threePt" dir="t"/>
            </a:scene3d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-13609" y="841552"/>
            <a:ext cx="4495157" cy="46158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90000"/>
                  </a:schemeClr>
                </a:solidFill>
                <a:hlinkClick r:id="rId3" tooltip="62-я арм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62-я русская  армия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  ведёт бой в зданиях. Вот ,что осталось от домов после налётов немецких самолётов.</a:t>
            </a: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0328" y="4143380"/>
            <a:ext cx="4645180" cy="2628000"/>
          </a:xfrm>
          <a:prstGeom prst="rect">
            <a:avLst/>
          </a:prstGeom>
        </p:spPr>
      </p:pic>
      <p:pic>
        <p:nvPicPr>
          <p:cNvPr id="15" name="Рисунок 14" descr="stal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42984"/>
            <a:ext cx="4645180" cy="292895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49771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84984"/>
            <a:ext cx="4392488" cy="3382711"/>
          </a:xfrm>
          <a:prstGeom prst="rect">
            <a:avLst/>
          </a:prstGeom>
        </p:spPr>
      </p:pic>
      <p:pic>
        <p:nvPicPr>
          <p:cNvPr id="3" name="Рисунок 2" descr="214974.JPEG">
            <a:extLst>
              <a:ext uri="{FF2B5EF4-FFF2-40B4-BE49-F238E27FC236}">
                <a16:creationId xmlns:a16="http://schemas.microsoft.com/office/drawing/2014/main" id="{00B837D8-F995-4170-A30E-2D84F29482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84984"/>
            <a:ext cx="4392488" cy="3312368"/>
          </a:xfrm>
          <a:prstGeom prst="rect">
            <a:avLst/>
          </a:prstGeom>
        </p:spPr>
      </p:pic>
      <p:pic>
        <p:nvPicPr>
          <p:cNvPr id="5" name="Рисунок 4" descr="214974.JPEG">
            <a:extLst>
              <a:ext uri="{FF2B5EF4-FFF2-40B4-BE49-F238E27FC236}">
                <a16:creationId xmlns:a16="http://schemas.microsoft.com/office/drawing/2014/main" id="{CFCB09FE-6FF6-4261-900C-BFFF7495084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90305"/>
            <a:ext cx="5256584" cy="3094679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28600" y="500042"/>
            <a:ext cx="4914904" cy="6072230"/>
          </a:xfrm>
        </p:spPr>
        <p:txBody>
          <a:bodyPr>
            <a:normAutofit/>
          </a:bodyPr>
          <a:lstStyle/>
          <a:p>
            <a:pPr marL="508" indent="0">
              <a:buNone/>
            </a:pP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солдаты вели бой за каждую улицу, каждый завод, каждый дом, подвал или лестничный проход</a:t>
            </a:r>
            <a:r>
              <a:rPr lang="ru-RU" dirty="0"/>
              <a:t>. </a:t>
            </a:r>
          </a:p>
        </p:txBody>
      </p:sp>
      <p:pic>
        <p:nvPicPr>
          <p:cNvPr id="10" name="Рисунок 9" descr="9193541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000372"/>
            <a:ext cx="4143372" cy="3734446"/>
          </a:xfrm>
          <a:prstGeom prst="rect">
            <a:avLst/>
          </a:prstGeom>
        </p:spPr>
      </p:pic>
      <p:pic>
        <p:nvPicPr>
          <p:cNvPr id="11" name="Рисунок 10" descr="img_IHMcV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142852"/>
            <a:ext cx="3643338" cy="2714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27490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6197725-60C3-4857-9E99-18E842F6AEB8}"/>
              </a:ext>
            </a:extLst>
          </p:cNvPr>
          <p:cNvSpPr/>
          <p:nvPr/>
        </p:nvSpPr>
        <p:spPr>
          <a:xfrm>
            <a:off x="899592" y="332656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27.09.1942 г. 4 русских солдата, во главе с Я. Ф. Павловым, на улице ПЕНЗЕНСКОЙ, обнаружили в четырехэтажном доме немцев, русские стали их выбивать из дома.  Выбив немцев из дома, они обнаружила там мирных жителей в подвале. Прибывшие на помощь  русские солдаты держали оборону в доме -58 дней.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892945-C54D-45E5-831C-E8DF743AC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356992"/>
            <a:ext cx="4896544" cy="33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D894F-EFC5-4919-8892-B13D688EE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-20910"/>
            <a:ext cx="8352928" cy="2731008"/>
          </a:xfrm>
        </p:spPr>
        <p:txBody>
          <a:bodyPr>
            <a:normAutofit/>
          </a:bodyPr>
          <a:lstStyle/>
          <a:p>
            <a:pPr algn="ctr"/>
            <a:r>
              <a:rPr lang="ru-RU" b="0" dirty="0">
                <a:solidFill>
                  <a:schemeClr val="tx2">
                    <a:lumMod val="9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Сталинградской битвы была возвышенность в центре города обозначалась как 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102 или Мамаев курган.</a:t>
            </a:r>
            <a:endParaRPr lang="ru-RU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1D1382-E8A9-4D13-A6E1-546A1122A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2710098"/>
            <a:ext cx="7990656" cy="14401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МАМАЕВ КУРГАН Сражение на Мамаевом Кургане имела важное значение: с его вершины хорошо просматривалась и простреливалась территория города, переправы через Волгу. Гитлеровцы Мамаев Курган штурмовали  его по 10-12 раз в день , но, теряя людей и технику, так и не смогли захватить  курган.</a:t>
            </a:r>
            <a:endParaRPr lang="ru-RU" sz="96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13CBBA1-E278-4E44-883D-8946F609F6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274048"/>
            <a:ext cx="4658128" cy="258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37081"/>
      </p:ext>
    </p:extLst>
  </p:cSld>
  <p:clrMapOvr>
    <a:masterClrMapping/>
  </p:clrMapOvr>
  <p:transition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8E9DBE-510D-4807-9D00-4C6D356F33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99009" y="2636912"/>
            <a:ext cx="7128792" cy="1892300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ноября 1942 году началось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контрнаступление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русских, на немцев.</a:t>
            </a:r>
            <a:br>
              <a:rPr lang="ru-RU" sz="3600" dirty="0"/>
            </a:br>
            <a:r>
              <a:rPr lang="ru-RU" sz="3600" b="1" u="sng" dirty="0"/>
              <a:t>Контрнаступление</a:t>
            </a:r>
            <a:r>
              <a:rPr lang="ru-RU" sz="3600" b="1" dirty="0"/>
              <a:t>-</a:t>
            </a:r>
            <a:r>
              <a:rPr lang="ru-RU" sz="3600" dirty="0"/>
              <a:t>это</a:t>
            </a:r>
            <a:r>
              <a:rPr lang="ru-RU" sz="3600" dirty="0">
                <a:effectLst/>
              </a:rPr>
              <a:t>  наступление с целью разгрома врага.</a:t>
            </a:r>
            <a:br>
              <a:rPr lang="ru-RU" sz="36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F620D8EC-F5C2-4D04-A79C-4B8A85FF3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31" y="3399259"/>
            <a:ext cx="4032448" cy="29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FF66416-1397-40BC-BDC6-618FC21FA43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405" y="3416796"/>
            <a:ext cx="4176464" cy="29459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2514589"/>
      </p:ext>
    </p:extLst>
  </p:cSld>
  <p:clrMapOvr>
    <a:masterClrMapping/>
  </p:clrMapOvr>
  <p:transition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6715C8A-728D-4A99-84DF-589CEEBBA1F1}"/>
              </a:ext>
            </a:extLst>
          </p:cNvPr>
          <p:cNvSpPr/>
          <p:nvPr/>
        </p:nvSpPr>
        <p:spPr>
          <a:xfrm>
            <a:off x="760899" y="247834"/>
            <a:ext cx="805957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февраля 1943 года русские окружили немецкую армию и генерал Паулюс и 93 тысячи немецких солдат  сдались   в плен русским.  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февраля 1943 г.: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объявлен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трехдневный траур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6-й армии Паулюса, разгромленной под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F660250-80DA-4839-9B34-8D3729B23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17" y="3672061"/>
            <a:ext cx="3816424" cy="291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A91BE01-4DD4-4849-B61F-D70C89F77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735" y="3672061"/>
            <a:ext cx="4032448" cy="291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9230"/>
      </p:ext>
    </p:extLst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FC94AB4-54EE-4B69-890C-B12CE0FB7E1D}"/>
              </a:ext>
            </a:extLst>
          </p:cNvPr>
          <p:cNvSpPr/>
          <p:nvPr/>
        </p:nvSpPr>
        <p:spPr>
          <a:xfrm>
            <a:off x="179512" y="476672"/>
            <a:ext cx="87849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Сталинград, был назван в честь </a:t>
            </a:r>
            <a:r>
              <a:rPr lang="ru-RU" sz="3200" b="1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Иосифа Виссарионовича Сталина</a:t>
            </a:r>
            <a:r>
              <a:rPr lang="ru-RU" sz="32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бывшего в то время руководителя нашего государства. Сталинград — большой город,  расположен на  берегу реки  Волги. </a:t>
            </a:r>
          </a:p>
          <a:p>
            <a:r>
              <a:rPr lang="ru-RU" sz="32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это город Волгоград.</a:t>
            </a:r>
          </a:p>
          <a:p>
            <a:r>
              <a:rPr lang="ru-RU" sz="32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Волгоград сейчас          Сталинград 1940 год.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D8DDB5E-655C-4F21-AD83-E6C1A3E93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3523660"/>
            <a:ext cx="3816425" cy="315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29728525-8905-4BE9-8AE5-B6122152D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23660"/>
            <a:ext cx="4541205" cy="315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221835"/>
      </p:ext>
    </p:extLst>
  </p:cSld>
  <p:clrMapOvr>
    <a:masterClrMapping/>
  </p:clrMapOvr>
  <p:transition>
    <p:zoom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4715754-B6C0-4954-AEB3-6F785EFCD460}"/>
              </a:ext>
            </a:extLst>
          </p:cNvPr>
          <p:cNvSpPr/>
          <p:nvPr/>
        </p:nvSpPr>
        <p:spPr>
          <a:xfrm>
            <a:off x="323528" y="54868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курган известен , как памятник  воздвигнутый в память о погибших. В Сталинградской битве.</a:t>
            </a:r>
          </a:p>
        </p:txBody>
      </p:sp>
      <p:pic>
        <p:nvPicPr>
          <p:cNvPr id="15364" name="Picture 4" descr="почему мамаев называется мамаевым курганом">
            <a:extLst>
              <a:ext uri="{FF2B5EF4-FFF2-40B4-BE49-F238E27FC236}">
                <a16:creationId xmlns:a16="http://schemas.microsoft.com/office/drawing/2014/main" id="{889D4192-DF1A-4B97-BEA3-050B1AFF4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03006"/>
            <a:ext cx="5976664" cy="424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134921"/>
      </p:ext>
    </p:extLst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85786" y="1357298"/>
            <a:ext cx="6072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</a:t>
            </a:r>
          </a:p>
        </p:txBody>
      </p:sp>
      <p:pic>
        <p:nvPicPr>
          <p:cNvPr id="10" name="Рисунок 9" descr="stalingradskaya-bitva_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4429132"/>
            <a:ext cx="2088000" cy="208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15B1B58-B6A2-4A8F-A1FB-BD35EC784862}"/>
              </a:ext>
            </a:extLst>
          </p:cNvPr>
          <p:cNvSpPr/>
          <p:nvPr/>
        </p:nvSpPr>
        <p:spPr>
          <a:xfrm>
            <a:off x="482649" y="1942073"/>
            <a:ext cx="6678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FBB3242-6162-40E6-B536-EC2367FF5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93" y="315716"/>
            <a:ext cx="8653414" cy="627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532440" cy="4722317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 битва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одна из крупнейших битв Второй Мировой войны. Она продолжалась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дней.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Сталинградской битве было убито русских и немцев около </a:t>
            </a:r>
            <a:r>
              <a:rPr lang="ru-RU" sz="3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 млн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солдат и офицеров,  </a:t>
            </a:r>
            <a:r>
              <a:rPr lang="ru-RU" sz="3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2тыс.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танков ,</a:t>
            </a:r>
            <a:r>
              <a:rPr lang="ru-RU" sz="3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тыс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минометов, около </a:t>
            </a:r>
            <a:r>
              <a:rPr lang="ru-RU" sz="3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тыс.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самолетов.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FF2F39-CDD1-40B4-812A-9EAF98C15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66" y="880245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Сталинград Гитлер послал 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6 -армию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командованием немецкого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генерала Паулюса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9E45021-4F87-4E1F-8249-83C0F2536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2023244"/>
            <a:ext cx="6594301" cy="438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1195374"/>
          </a:xfrm>
        </p:spPr>
        <p:txBody>
          <a:bodyPr>
            <a:noAutofit/>
            <a:scene3d>
              <a:camera prst="orthographicFront">
                <a:rot lat="893944" lon="19561663" rev="20595460"/>
              </a:camera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1942-й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5147222" y="453218"/>
            <a:ext cx="3931920" cy="106680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99065" y="902486"/>
            <a:ext cx="4772028" cy="5190809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проживало около 400 тысяч человек. </a:t>
            </a:r>
          </a:p>
          <a:p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августа 1942 года из Сталинграда было эвакуировано около 100 тысяч человек, но многие не успели эвакуироваться, </a:t>
            </a:r>
          </a:p>
          <a:p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августа немецкие самолёты стали сильно бомбить город. Было убито </a:t>
            </a:r>
            <a:r>
              <a:rPr lang="ru-RU" sz="9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40 тысяч человек, много домов  города были разрушены. </a:t>
            </a:r>
          </a:p>
          <a:p>
            <a:endParaRPr lang="ru-RU" sz="96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августа 1942 г. немецкие танки ворвались в Сталинград. Сталин   отдал приказ всеми силами удерживать город.</a:t>
            </a:r>
          </a:p>
        </p:txBody>
      </p:sp>
      <p:pic>
        <p:nvPicPr>
          <p:cNvPr id="6" name="Рисунок 5" descr="post-3-126495305856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1426368"/>
            <a:ext cx="4024304" cy="4005264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FFA670-ECDA-4FD2-8DBB-FB52FEB82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2286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 издал приказ  №227, кто отступит или сдастся в плен немцам, будет расстрелян.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Ни шагу назад».</a:t>
            </a:r>
          </a:p>
        </p:txBody>
      </p:sp>
    </p:spTree>
    <p:extLst>
      <p:ext uri="{BB962C8B-B14F-4D97-AF65-F5344CB8AC3E}">
        <p14:creationId xmlns:p14="http://schemas.microsoft.com/office/powerpoint/2010/main" val="1173142601"/>
      </p:ext>
    </p:extLst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713BEA-792C-4881-801F-3030E28022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3528" y="3212976"/>
            <a:ext cx="7881938" cy="27305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Эвакуация</a:t>
            </a:r>
            <a:r>
              <a:rPr lang="ru-RU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вывоз  людей, или материальных и культурных ценностей </a:t>
            </a:r>
            <a:r>
              <a:rPr lang="ru-RU" sz="44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зоны бедствия. </a:t>
            </a:r>
            <a:r>
              <a:rPr lang="ru-RU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 </a:t>
            </a: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эвакуации</a:t>
            </a:r>
            <a:r>
              <a:rPr lang="ru-RU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разные чрезвычайные ситуации: (ЧС)это-</a:t>
            </a: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аварии, пожары, природные катастрофы,  заболевания(</a:t>
            </a:r>
            <a:r>
              <a:rPr lang="ru-RU" sz="4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ковид,чума</a:t>
            </a: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война</a:t>
            </a:r>
            <a:r>
              <a:rPr lang="ru-RU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902411"/>
      </p:ext>
    </p:extLst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Эвакуация детей женщин проходила под обстрелом немцев ">
            <a:extLst>
              <a:ext uri="{FF2B5EF4-FFF2-40B4-BE49-F238E27FC236}">
                <a16:creationId xmlns:a16="http://schemas.microsoft.com/office/drawing/2014/main" id="{8054C727-A4C4-4F38-BD1C-D4AD112A6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20080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77013"/>
      </p:ext>
    </p:extLst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4979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07271"/>
            <a:ext cx="3744416" cy="3136206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62205212-EAF3-46F5-9D00-6C4AB1EA8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407269"/>
            <a:ext cx="4320480" cy="313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52AD552-5B31-4EB1-A7E5-60A29944C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33228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33015-EE37-456F-A149-7D7530B2F2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00013"/>
            <a:ext cx="8229600" cy="1208088"/>
          </a:xfrm>
        </p:spPr>
        <p:txBody>
          <a:bodyPr/>
          <a:lstStyle/>
          <a:p>
            <a:pPr algn="ctr"/>
            <a:r>
              <a:rPr lang="ru-RU" dirty="0"/>
              <a:t>Бомбёжка Сталинграда </a:t>
            </a:r>
          </a:p>
        </p:txBody>
      </p:sp>
    </p:spTree>
    <p:extLst>
      <p:ext uri="{BB962C8B-B14F-4D97-AF65-F5344CB8AC3E}">
        <p14:creationId xmlns:p14="http://schemas.microsoft.com/office/powerpoint/2010/main" val="2062226274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7.6|1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.2|3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1107</TotalTime>
  <Words>565</Words>
  <Application>Microsoft Office PowerPoint</Application>
  <PresentationFormat>Экран (4:3)</PresentationFormat>
  <Paragraphs>37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Cambria</vt:lpstr>
      <vt:lpstr>Rockwell</vt:lpstr>
      <vt:lpstr>Times New Roman</vt:lpstr>
      <vt:lpstr>Wingdings 2</vt:lpstr>
      <vt:lpstr>Литейная</vt:lpstr>
      <vt:lpstr>Презентация PowerPoint</vt:lpstr>
      <vt:lpstr>Презентация PowerPoint</vt:lpstr>
      <vt:lpstr>Сталинградская  битва - одна из крупнейших битв Второй Мировой войны. Она продолжалась 200 дней.  В Сталинградской битве было убито русских и немцев около 1,5 млн. солдат и офицеров,  2тыс. танков ,10 тыс. минометов, около 3 тыс. самолетов. </vt:lpstr>
      <vt:lpstr>На Сталинград Гитлер послал   6 -армию под командованием немецкого генерала Паулюса</vt:lpstr>
      <vt:lpstr>1942-й</vt:lpstr>
      <vt:lpstr>Сталин издал приказ  №227, кто отступит или сдастся в плен немцам, будет расстрелян. « Ни шагу назад».</vt:lpstr>
      <vt:lpstr>Эвакуация – это вывоз  людей, или материальных и культурных ценностей из зоны бедствия. Причинами эвакуации разные чрезвычайные ситуации: (ЧС)это- аварии, пожары, природные катастрофы,  заболевания(ковид,чума)война.</vt:lpstr>
      <vt:lpstr>Презентация PowerPoint</vt:lpstr>
      <vt:lpstr>Бомбёжка Сталинграда </vt:lpstr>
      <vt:lpstr>24 августа все люди Сталинграда - это женщины, дети, старики, пошли копать  траншеи , окопы, чтобы  не прошли немецкие танки в город. </vt:lpstr>
      <vt:lpstr>Сталинград Гитлер был  важен. Потому что в Сталинграде (Волгограде) были заводы где делали военную технику и назван он был в честь Сталина. </vt:lpstr>
      <vt:lpstr>Презентация PowerPoint</vt:lpstr>
      <vt:lpstr>Сентябрь  1942-го</vt:lpstr>
      <vt:lpstr>Презентация PowerPoint</vt:lpstr>
      <vt:lpstr>Презентация PowerPoint</vt:lpstr>
      <vt:lpstr>Презентация PowerPoint</vt:lpstr>
      <vt:lpstr>Во время Сталинградской битвы была возвышенность в центре города обозначалась как высота 102 или Мамаев курган.</vt:lpstr>
      <vt:lpstr> 19 ноября 1942 году началось контрнаступление русских, на немцев. Контрнаступление-это  наступление с целью разгрома врага.  </vt:lpstr>
      <vt:lpstr>Презентация PowerPoint</vt:lpstr>
      <vt:lpstr>Презентация PowerPoint</vt:lpstr>
      <vt:lpstr>Презентация PowerPoint</vt:lpstr>
    </vt:vector>
  </TitlesOfParts>
  <Company>RuVaReZ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Виктория</cp:lastModifiedBy>
  <cp:revision>104</cp:revision>
  <dcterms:created xsi:type="dcterms:W3CDTF">2013-01-29T17:36:16Z</dcterms:created>
  <dcterms:modified xsi:type="dcterms:W3CDTF">2022-12-05T07:30:19Z</dcterms:modified>
</cp:coreProperties>
</file>