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3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42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916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02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86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570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146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671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05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9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78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0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360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0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5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49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0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2B21F86-C305-4013-8684-FE20BFAA956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C981C5-BCFF-4F7A-AEAD-2BC32D66A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8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16B91-618D-4020-A43D-E78D6BA26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8800" dirty="0"/>
              <a:t>        Ткацкое дело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F8BC19-D096-41DC-9B2D-F57A4274B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7" y="365760"/>
            <a:ext cx="11276686" cy="601393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A43A9D-4E3A-45CA-9B49-F69C7D4E488C}"/>
              </a:ext>
            </a:extLst>
          </p:cNvPr>
          <p:cNvSpPr/>
          <p:nvPr/>
        </p:nvSpPr>
        <p:spPr>
          <a:xfrm>
            <a:off x="1603716" y="438105"/>
            <a:ext cx="8510955" cy="329320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ТКАЦКОЕ</a:t>
            </a:r>
            <a:r>
              <a:rPr lang="ru-RU" sz="8800" b="1" dirty="0">
                <a:ln/>
                <a:solidFill>
                  <a:schemeClr val="accent4"/>
                </a:solidFill>
              </a:rPr>
              <a:t> </a:t>
            </a:r>
            <a:r>
              <a:rPr lang="ru-RU" sz="8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ДЕЛО</a:t>
            </a:r>
          </a:p>
          <a:p>
            <a:pPr algn="ctr"/>
            <a:r>
              <a:rPr lang="ru-RU" sz="3200" b="1" u="sng" dirty="0">
                <a:ln/>
                <a:solidFill>
                  <a:schemeClr val="bg1"/>
                </a:solidFill>
              </a:rPr>
              <a:t>От истоков но наших дней</a:t>
            </a:r>
          </a:p>
        </p:txBody>
      </p:sp>
    </p:spTree>
    <p:extLst>
      <p:ext uri="{BB962C8B-B14F-4D97-AF65-F5344CB8AC3E}">
        <p14:creationId xmlns:p14="http://schemas.microsoft.com/office/powerpoint/2010/main" val="392947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221BF1-6C91-4666-994D-3D51E80A45CE}"/>
              </a:ext>
            </a:extLst>
          </p:cNvPr>
          <p:cNvSpPr txBox="1"/>
          <p:nvPr/>
        </p:nvSpPr>
        <p:spPr>
          <a:xfrm>
            <a:off x="661182" y="900332"/>
            <a:ext cx="109024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Сегодня овладеть ткацким мастерством может каждый желающий ребенок или взрослый.</a:t>
            </a:r>
          </a:p>
          <a:p>
            <a:r>
              <a:rPr lang="ru-RU" sz="2000" dirty="0"/>
              <a:t>Нам доступно огромное разнообразие пряжи. </a:t>
            </a:r>
          </a:p>
          <a:p>
            <a:r>
              <a:rPr lang="ru-RU" sz="2000" dirty="0"/>
              <a:t>Ткацкие рамки, круги, дощечки, </a:t>
            </a:r>
            <a:r>
              <a:rPr lang="ru-RU" sz="2000" dirty="0" err="1"/>
              <a:t>бердышки</a:t>
            </a:r>
            <a:r>
              <a:rPr lang="ru-RU" sz="2000" dirty="0"/>
              <a:t> без труда можно найти в магазинах и интернете. </a:t>
            </a:r>
          </a:p>
          <a:p>
            <a:r>
              <a:rPr lang="ru-RU" sz="2000" dirty="0"/>
              <a:t>Так же их можно изготовить самостоятельно.</a:t>
            </a:r>
          </a:p>
          <a:p>
            <a:r>
              <a:rPr lang="ru-RU" sz="2000" dirty="0"/>
              <a:t>Ткачество развивает огромное множество полезных качеств человека: усидчивость, трудолюбие, терпение, так же активизирует моторику рук которая неразрывно связана с множеством функций работы мозга. </a:t>
            </a:r>
          </a:p>
          <a:p>
            <a:r>
              <a:rPr lang="ru-RU" sz="2000" dirty="0"/>
              <a:t>В наши дни растет интерес к изделиям ручной работы, потому что люди устали от </a:t>
            </a:r>
            <a:r>
              <a:rPr lang="ru-RU" sz="2000" dirty="0" err="1"/>
              <a:t>штампованых</a:t>
            </a:r>
            <a:r>
              <a:rPr lang="ru-RU" sz="2000" dirty="0"/>
              <a:t> заводских изделий, ведь в каждую вещь </a:t>
            </a:r>
            <a:r>
              <a:rPr lang="ru-RU" sz="2000" dirty="0" err="1"/>
              <a:t>изготовленую</a:t>
            </a:r>
            <a:r>
              <a:rPr lang="ru-RU" sz="2000" dirty="0"/>
              <a:t> мастером или мастерицей вложена частичка тепла и души.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Ссылка на слайд 3">
                <a:extLst>
                  <a:ext uri="{FF2B5EF4-FFF2-40B4-BE49-F238E27FC236}">
                    <a16:creationId xmlns:a16="http://schemas.microsoft.com/office/drawing/2014/main" id="{4B7FEE2F-DDB0-4610-99E8-FC40C9A4659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51771707"/>
                  </p:ext>
                </p:extLst>
              </p:nvPr>
            </p:nvGraphicFramePr>
            <p:xfrm>
              <a:off x="-2986478" y="-407545"/>
              <a:ext cx="3048000" cy="1714500"/>
            </p:xfrm>
            <a:graphic>
              <a:graphicData uri="http://schemas.microsoft.com/office/powerpoint/2016/slidezoom">
                <pslz:sldZm>
                  <pslz:sldZmObj sldId="261" cId="3839442745">
                    <pslz:zmPr id="{E7DE78A9-7F71-4162-AC0A-2C86FC455283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Ссылка на слайд 3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4B7FEE2F-DDB0-4610-99E8-FC40C9A4659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986478" y="-407545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944274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D058DF-F65D-4920-912D-DE6E1B6DB59B}"/>
              </a:ext>
            </a:extLst>
          </p:cNvPr>
          <p:cNvSpPr txBox="1"/>
          <p:nvPr/>
        </p:nvSpPr>
        <p:spPr>
          <a:xfrm>
            <a:off x="5641144" y="296828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D5933D-D7D9-4E7C-B22F-1EA45389BC44}"/>
              </a:ext>
            </a:extLst>
          </p:cNvPr>
          <p:cNvSpPr txBox="1"/>
          <p:nvPr/>
        </p:nvSpPr>
        <p:spPr>
          <a:xfrm>
            <a:off x="661182" y="604911"/>
            <a:ext cx="108696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Ткачество- одно из древнейших ремесел, которое дошло до наших дней в неизменном виде.</a:t>
            </a:r>
          </a:p>
          <a:p>
            <a:r>
              <a:rPr lang="ru-RU" sz="2400" dirty="0"/>
              <a:t>Оно возникло еще в те времена когда люди носили только одежду из шкур животных.</a:t>
            </a:r>
          </a:p>
          <a:p>
            <a:r>
              <a:rPr lang="ru-RU" sz="2400" dirty="0"/>
              <a:t>Сначала человек научился плести из полосок кожи, из лиан и трав.</a:t>
            </a:r>
          </a:p>
          <a:p>
            <a:r>
              <a:rPr lang="ru-RU" sz="2400" dirty="0"/>
              <a:t>Чуть позже появился первый ткацкий станок, а было это за долго до нашей эры!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B00321-4377-4323-B908-5491C1541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29" y="2799471"/>
            <a:ext cx="3910819" cy="34536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CAD0F4-5FB1-4D0B-9D01-781A5F779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44" y="2799471"/>
            <a:ext cx="4626000" cy="345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7996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CD127F-B2DF-4F84-A303-2824BAC13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38" y="548640"/>
            <a:ext cx="5016733" cy="58380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8A20D2-2471-4E88-BC96-B2FB35D45518}"/>
              </a:ext>
            </a:extLst>
          </p:cNvPr>
          <p:cNvSpPr txBox="1"/>
          <p:nvPr/>
        </p:nvSpPr>
        <p:spPr>
          <a:xfrm>
            <a:off x="5452972" y="745588"/>
            <a:ext cx="59840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Так выглядели первые ткацкие станки.</a:t>
            </a:r>
          </a:p>
          <a:p>
            <a:r>
              <a:rPr lang="ru-RU" sz="4800" dirty="0"/>
              <a:t>Они больше похожи на наши рамочки для ткачества.</a:t>
            </a:r>
          </a:p>
        </p:txBody>
      </p:sp>
    </p:spTree>
    <p:extLst>
      <p:ext uri="{BB962C8B-B14F-4D97-AF65-F5344CB8AC3E}">
        <p14:creationId xmlns:p14="http://schemas.microsoft.com/office/powerpoint/2010/main" val="4339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E11CBA-3DBF-4491-BCE2-BD58B65A050E}"/>
              </a:ext>
            </a:extLst>
          </p:cNvPr>
          <p:cNvSpPr txBox="1"/>
          <p:nvPr/>
        </p:nvSpPr>
        <p:spPr>
          <a:xfrm>
            <a:off x="590843" y="583809"/>
            <a:ext cx="1070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Теперь люди научились изготавливать нити из крапивы, льна, хлопка, конопли, шерсти животных. </a:t>
            </a:r>
          </a:p>
          <a:p>
            <a:r>
              <a:rPr lang="ru-RU" sz="2400" dirty="0"/>
              <a:t>Изготовление нити называется- прядение.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4E25D4-EB89-48F1-8410-6F7035CE4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2" y="1659988"/>
            <a:ext cx="10860259" cy="471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0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80B9F7-9A10-438D-8493-45375164680D}"/>
              </a:ext>
            </a:extLst>
          </p:cNvPr>
          <p:cNvSpPr txBox="1"/>
          <p:nvPr/>
        </p:nvSpPr>
        <p:spPr>
          <a:xfrm>
            <a:off x="647114" y="773723"/>
            <a:ext cx="108883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Руси прядение и ткачество занимало особое положение в жизни каждого человека. Девочек обучали этому с ранних лет.</a:t>
            </a:r>
          </a:p>
          <a:p>
            <a:r>
              <a:rPr lang="ru-RU" sz="2400" dirty="0"/>
              <a:t>В каждой семье, почти в каждом доме обязательно стоял ткацкий станок.</a:t>
            </a:r>
          </a:p>
          <a:p>
            <a:r>
              <a:rPr lang="ru-RU" sz="2400" dirty="0"/>
              <a:t>Домотканые изделия не только наряжали членов семьи и украшали избы, но и являлись сильными оберегами.</a:t>
            </a:r>
          </a:p>
          <a:p>
            <a:r>
              <a:rPr lang="ru-RU" sz="2400" dirty="0"/>
              <a:t>Таким оберегом считался пояс. Опоясывали им даже младенцев. Да и непринято было ходить распоясанным. Особенно мужчинам было неприлично появляться в обществе без пояса. </a:t>
            </a:r>
          </a:p>
        </p:txBody>
      </p:sp>
    </p:spTree>
    <p:extLst>
      <p:ext uri="{BB962C8B-B14F-4D97-AF65-F5344CB8AC3E}">
        <p14:creationId xmlns:p14="http://schemas.microsoft.com/office/powerpoint/2010/main" val="128523700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9F7793-B2A0-42A5-8793-62FB0224144B}"/>
              </a:ext>
            </a:extLst>
          </p:cNvPr>
          <p:cNvSpPr txBox="1"/>
          <p:nvPr/>
        </p:nvSpPr>
        <p:spPr>
          <a:xfrm>
            <a:off x="3530991" y="1125415"/>
            <a:ext cx="7596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Пояса ткали на дощечках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01E582-35F6-49E1-A689-D6AACD42A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10190"/>
            <a:ext cx="9753600" cy="446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72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6B61EF-5055-4ADE-A931-52498E990A1F}"/>
              </a:ext>
            </a:extLst>
          </p:cNvPr>
          <p:cNvSpPr txBox="1"/>
          <p:nvPr/>
        </p:nvSpPr>
        <p:spPr>
          <a:xfrm>
            <a:off x="4318781" y="631612"/>
            <a:ext cx="5359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Или на </a:t>
            </a:r>
            <a:r>
              <a:rPr lang="ru-RU" sz="3200" dirty="0" err="1"/>
              <a:t>бердышке</a:t>
            </a: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927D04-5CC6-42C3-B31C-D15D4241C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1" y="1216387"/>
            <a:ext cx="10747716" cy="501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2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E1FA29-CDC2-4984-B9EE-99C2CC31098A}"/>
              </a:ext>
            </a:extLst>
          </p:cNvPr>
          <p:cNvSpPr txBox="1"/>
          <p:nvPr/>
        </p:nvSpPr>
        <p:spPr>
          <a:xfrm>
            <a:off x="858129" y="942535"/>
            <a:ext cx="105929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праздники интерьер избы украшали лучшими домоткаными изделиями</a:t>
            </a:r>
            <a:r>
              <a:rPr lang="ru-RU" dirty="0"/>
              <a:t>.</a:t>
            </a:r>
          </a:p>
          <a:p>
            <a:r>
              <a:rPr lang="ru-RU" sz="2400" dirty="0"/>
              <a:t>Каждая хозяйка так показывала свое мастерство. Чем богаче была убрана изба, тем большим достатком обладала семья.</a:t>
            </a:r>
          </a:p>
          <a:p>
            <a:r>
              <a:rPr lang="ru-RU" sz="2400" dirty="0"/>
              <a:t>Девочки с раннего детства ткали себе приданное : занавески, рушники, покрывала, половики, наряды.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2E7C65-1D25-4B7B-A57A-D74F323B1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757268"/>
            <a:ext cx="9144000" cy="351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8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2B4D70-4168-4BBD-B536-AE66A94F3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89" y="328397"/>
            <a:ext cx="11493233" cy="621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4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129</TotalTime>
  <Words>338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        Ткацкое дело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Ткацкое дело</dc:title>
  <dc:creator>nikolasegor88@gmail.com</dc:creator>
  <cp:lastModifiedBy>nikolasegor88@gmail.com</cp:lastModifiedBy>
  <cp:revision>5</cp:revision>
  <dcterms:created xsi:type="dcterms:W3CDTF">2022-12-04T18:01:07Z</dcterms:created>
  <dcterms:modified xsi:type="dcterms:W3CDTF">2022-12-05T10:00:26Z</dcterms:modified>
</cp:coreProperties>
</file>