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2"/>
  </p:notesMasterIdLst>
  <p:sldIdLst>
    <p:sldId id="258" r:id="rId3"/>
    <p:sldId id="260" r:id="rId4"/>
    <p:sldId id="263" r:id="rId5"/>
    <p:sldId id="259" r:id="rId6"/>
    <p:sldId id="261" r:id="rId7"/>
    <p:sldId id="262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00" autoAdjust="0"/>
    <p:restoredTop sz="94600"/>
  </p:normalViewPr>
  <p:slideViewPr>
    <p:cSldViewPr>
      <p:cViewPr varScale="1">
        <p:scale>
          <a:sx n="86" d="100"/>
          <a:sy n="86" d="100"/>
        </p:scale>
        <p:origin x="121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C7D49E6-CD44-4CBE-8528-1D1F36FA9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111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12D94-DA4F-4244-AD54-B20D560033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94633-8FC6-4E0A-9B87-F4EBD0C79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5A39B-A3E7-45CC-9AE8-43F9DACC0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6C8A3-4839-4B2B-9F90-6443702C6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F5872-FF4A-48D0-B41C-A9F384188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A9494-4901-4A21-A3A5-3D65B764F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B6F8A7-5B4B-4868-B111-0889D5007F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B80FF-A078-4521-919B-E4B98C0A86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A9703-E072-4F7F-8609-B311830EC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F9373-6230-4445-A724-15B603D382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8137A-BE34-4777-8A19-2F7AA7900D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8734B-F164-4CFD-9AB4-EF51D6516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5F955-1766-4712-9DE5-ED8325DDAB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A3794-6858-4180-AD36-F7FDD9F23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C214-B2A5-4B03-8790-185EC451E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1DA74-66CA-470C-832C-94B11B6B3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C0278-D937-47CA-8969-770327284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8DC06-A919-4349-81CF-4A5288A89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2538F-08BA-48B9-B65B-B7509281A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27F3E-B1F7-4793-9B74-2AA36AB09B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AA65B-BF95-41F2-A239-88FE07CF6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01DE9-A75D-4F7C-9DDF-70472EA48D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1174BD4-B518-4A63-B607-17AF1BDE5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9AA001D-59B0-4B2A-B6AB-C1E5879FA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772400" cy="1362075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B050"/>
                </a:solidFill>
              </a:rPr>
              <a:t>В ГОСТИ К ПОЧЕМУЧКИНУ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27584" y="404664"/>
            <a:ext cx="7772400" cy="1500187"/>
          </a:xfrm>
        </p:spPr>
        <p:txBody>
          <a:bodyPr/>
          <a:lstStyle/>
          <a:p>
            <a:pPr algn="ctr"/>
            <a:r>
              <a:rPr lang="ru-RU" dirty="0" smtClean="0"/>
              <a:t>Развлечение для детей среднего и старшего дошкольного возраста</a:t>
            </a:r>
            <a:endParaRPr lang="ru-RU" dirty="0"/>
          </a:p>
        </p:txBody>
      </p:sp>
      <p:pic>
        <p:nvPicPr>
          <p:cNvPr id="4100" name="Picture 4" descr="D:\Профессор Почемучкин\ученые-проводят-эксперименты-в-научной-лаборатории-на-иллюстрации-15723347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5038"/>
            <a:ext cx="5630863" cy="45259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868144" y="5949280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Автор: Барановская Н.И.</a:t>
            </a:r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4890"/>
            <a:ext cx="7772400" cy="1362075"/>
          </a:xfrm>
        </p:spPr>
        <p:txBody>
          <a:bodyPr/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Задачи.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Обучающие: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познакомить </a:t>
            </a:r>
            <a:r>
              <a:rPr lang="ru-RU" sz="1800" b="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некоторыми свойствами воздуха и воды, научить проводить несложные опыты с использованием подручных средств и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предметов.</a:t>
            </a:r>
            <a:b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умение </a:t>
            </a:r>
            <a:r>
              <a:rPr lang="ru-RU" sz="1800" b="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рассуждать, анализировать, делать выводы и объяснять «чудеса» с научной точки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зрения, </a:t>
            </a:r>
            <a:r>
              <a:rPr lang="ru-RU" sz="1800" b="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развивать любознательность, пытливость ума, познавательный интерес.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1800" b="0" dirty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дать детям почувствовать радость </a:t>
            </a:r>
            <a:r>
              <a:rPr lang="ru-RU" sz="1800" b="0" dirty="0" smtClean="0">
                <a:solidFill>
                  <a:srgbClr val="11111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открытий. </a:t>
            </a:r>
            <a:r>
              <a:rPr lang="ru-RU" sz="16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97494" y="-14827"/>
            <a:ext cx="7772400" cy="15001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dirty="0">
                <a:solidFill>
                  <a:srgbClr val="111111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привлечь внимание детей к такому виду деятельности как экспериментирование.</a:t>
            </a: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1546" y="692696"/>
            <a:ext cx="8552631" cy="1143000"/>
          </a:xfrm>
        </p:spPr>
        <p:txBody>
          <a:bodyPr/>
          <a:lstStyle/>
          <a:p>
            <a:pPr algn="ctr"/>
            <a:r>
              <a:rPr lang="ru-RU" sz="2000" dirty="0"/>
              <a:t>ОРГАНИЗАЦИОННЫЙ МОМЕНТ</a:t>
            </a:r>
            <a:br>
              <a:rPr lang="ru-RU" sz="2000" dirty="0"/>
            </a:br>
            <a:r>
              <a:rPr lang="ru-RU" sz="2000" dirty="0" smtClean="0"/>
              <a:t>-Здравствуйте</a:t>
            </a:r>
            <a:r>
              <a:rPr lang="ru-RU" sz="2000" dirty="0"/>
              <a:t>, дети! Меня зовут </a:t>
            </a:r>
            <a:r>
              <a:rPr lang="ru-RU" sz="2000" dirty="0" smtClean="0"/>
              <a:t>Доцент </a:t>
            </a:r>
            <a:r>
              <a:rPr lang="ru-RU" sz="2000" dirty="0" err="1" smtClean="0"/>
              <a:t>Почемучкин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 smtClean="0"/>
              <a:t>-Сегодня </a:t>
            </a:r>
            <a:r>
              <a:rPr lang="ru-RU" sz="2000" dirty="0"/>
              <a:t>я приглашаю вас в свою научную лабораторию.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-</a:t>
            </a:r>
            <a:r>
              <a:rPr lang="ru-RU" sz="2000" dirty="0" smtClean="0"/>
              <a:t>Вы </a:t>
            </a:r>
            <a:r>
              <a:rPr lang="ru-RU" sz="2000" dirty="0"/>
              <a:t>знаете, что такое лаборатория?</a:t>
            </a:r>
            <a:br>
              <a:rPr lang="ru-RU" sz="2000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1921"/>
            <a:ext cx="4211960" cy="265653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1375344"/>
            <a:ext cx="4644008" cy="266340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85084"/>
            <a:ext cx="4211960" cy="26729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3" y="4077072"/>
            <a:ext cx="4625960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9542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35675" cy="452596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74994"/>
            <a:ext cx="4644008" cy="348300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300191" y="396627"/>
            <a:ext cx="27626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ы </a:t>
            </a:r>
            <a:r>
              <a:rPr lang="ru-RU" dirty="0"/>
              <a:t>любите экспериментировать? </a:t>
            </a:r>
            <a:r>
              <a:rPr lang="ru-RU" dirty="0" smtClean="0"/>
              <a:t>Только </a:t>
            </a:r>
            <a:r>
              <a:rPr lang="ru-RU" dirty="0"/>
              <a:t>для начала запомним правила безопасности: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04" y="4807941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БЕЗ РАЗРЕШЕНИЯ ЗАПРЕЩАЕТСЯ</a:t>
            </a:r>
          </a:p>
          <a:p>
            <a:r>
              <a:rPr lang="ru-RU" dirty="0"/>
              <a:t>- вставать с места</a:t>
            </a:r>
          </a:p>
          <a:p>
            <a:r>
              <a:rPr lang="ru-RU" dirty="0"/>
              <a:t>- трогать оборудование, приборы и реагенты</a:t>
            </a:r>
          </a:p>
          <a:p>
            <a:r>
              <a:rPr lang="ru-RU" dirty="0"/>
              <a:t>- засовывать что-либо в нос, рот, уши и пр.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99992" cy="33749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0"/>
            <a:ext cx="4499992" cy="33749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83006"/>
            <a:ext cx="4499992" cy="33749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788024" y="37890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212529"/>
                </a:solidFill>
                <a:latin typeface="Arial" panose="020B0604020202020204" pitchFamily="34" charset="0"/>
              </a:rPr>
              <a:t>"Расскажи- и я забуду</a:t>
            </a:r>
            <a:r>
              <a:rPr lang="ru-RU" sz="2800" dirty="0" smtClean="0">
                <a:solidFill>
                  <a:srgbClr val="212529"/>
                </a:solidFill>
                <a:latin typeface="Arial" panose="020B0604020202020204" pitchFamily="34" charset="0"/>
              </a:rPr>
              <a:t>,</a:t>
            </a:r>
          </a:p>
          <a:p>
            <a:r>
              <a:rPr lang="ru-RU" sz="2800" dirty="0" smtClean="0">
                <a:solidFill>
                  <a:srgbClr val="212529"/>
                </a:solidFill>
                <a:latin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212529"/>
                </a:solidFill>
                <a:latin typeface="Arial" panose="020B0604020202020204" pitchFamily="34" charset="0"/>
              </a:rPr>
              <a:t>покажи- и я запомню, </a:t>
            </a:r>
            <a:endParaRPr lang="ru-RU" sz="2800" dirty="0" smtClean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r>
              <a:rPr lang="ru-RU" sz="2800" dirty="0" smtClean="0">
                <a:solidFill>
                  <a:srgbClr val="212529"/>
                </a:solidFill>
                <a:latin typeface="Arial" panose="020B0604020202020204" pitchFamily="34" charset="0"/>
              </a:rPr>
              <a:t>дай </a:t>
            </a:r>
            <a:r>
              <a:rPr lang="ru-RU" sz="2800" dirty="0">
                <a:solidFill>
                  <a:srgbClr val="212529"/>
                </a:solidFill>
                <a:latin typeface="Arial" panose="020B0604020202020204" pitchFamily="34" charset="0"/>
              </a:rPr>
              <a:t>попробовать- </a:t>
            </a:r>
            <a:endParaRPr lang="ru-RU" sz="2800" dirty="0" smtClean="0">
              <a:solidFill>
                <a:srgbClr val="212529"/>
              </a:solidFill>
              <a:latin typeface="Arial" panose="020B0604020202020204" pitchFamily="34" charset="0"/>
            </a:endParaRPr>
          </a:p>
          <a:p>
            <a:pPr algn="ctr"/>
            <a:r>
              <a:rPr lang="ru-RU" sz="2800" dirty="0" smtClean="0">
                <a:solidFill>
                  <a:srgbClr val="212529"/>
                </a:solidFill>
                <a:latin typeface="Arial" panose="020B0604020202020204" pitchFamily="34" charset="0"/>
              </a:rPr>
              <a:t>и </a:t>
            </a:r>
            <a:r>
              <a:rPr lang="ru-RU" sz="2800" dirty="0">
                <a:solidFill>
                  <a:srgbClr val="212529"/>
                </a:solidFill>
                <a:latin typeface="Arial" panose="020B0604020202020204" pitchFamily="34" charset="0"/>
              </a:rPr>
              <a:t>я пойму"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703305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995936" cy="29969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06945" y="13463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ФИЗМИНУТКА</a:t>
            </a:r>
          </a:p>
          <a:p>
            <a:r>
              <a:rPr lang="ru-RU" b="1" dirty="0" smtClean="0"/>
              <a:t>«Изображаем воздух». </a:t>
            </a:r>
          </a:p>
          <a:p>
            <a:r>
              <a:rPr lang="ru-RU" dirty="0" smtClean="0"/>
              <a:t>воздух </a:t>
            </a:r>
            <a:r>
              <a:rPr lang="ru-RU" dirty="0"/>
              <a:t>при нагревании – расширяется, а при охлаждении – сжимается.</a:t>
            </a:r>
          </a:p>
          <a:p>
            <a:r>
              <a:rPr lang="ru-RU" dirty="0"/>
              <a:t>(Дети повторяют это свойство воздуха вместе с ДП, сопровождая слова движениями: на слова – расширяется – встать, руки в стороны, на слова сужается – сесть, опустить голову, подтянуть колени и обнять их руками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58970"/>
            <a:ext cx="4932040" cy="36990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32040" y="3501008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Почему очищенный апельсин утонул?</a:t>
            </a:r>
          </a:p>
          <a:p>
            <a:endParaRPr lang="ru-RU" dirty="0" smtClean="0"/>
          </a:p>
          <a:p>
            <a:r>
              <a:rPr lang="ru-RU" dirty="0" smtClean="0"/>
              <a:t>(Плавучесть </a:t>
            </a:r>
            <a:r>
              <a:rPr lang="ru-RU" dirty="0"/>
              <a:t>зависит от воздуха, которого много в порах апельсиновой шкурки; этот эксперимент также подтверждает, что воздух легче воды).</a:t>
            </a:r>
          </a:p>
        </p:txBody>
      </p:sp>
    </p:spTree>
    <p:extLst>
      <p:ext uri="{BB962C8B-B14F-4D97-AF65-F5344CB8AC3E}">
        <p14:creationId xmlns:p14="http://schemas.microsoft.com/office/powerpoint/2010/main" val="217586915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68011" cy="3501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010" y="3501008"/>
            <a:ext cx="4475989" cy="33569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4048" y="404664"/>
            <a:ext cx="2649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игра </a:t>
            </a:r>
            <a:r>
              <a:rPr lang="ru-RU" dirty="0"/>
              <a:t>«Тонет-плавает».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87911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пресной воде – яйцо тонет, а в соленой – плавает. </a:t>
            </a:r>
          </a:p>
        </p:txBody>
      </p:sp>
    </p:spTree>
    <p:extLst>
      <p:ext uri="{BB962C8B-B14F-4D97-AF65-F5344CB8AC3E}">
        <p14:creationId xmlns:p14="http://schemas.microsoft.com/office/powerpoint/2010/main" val="79288375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427984" cy="33209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0"/>
            <a:ext cx="4427984" cy="33209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4772" y="3501008"/>
            <a:ext cx="88569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Почемучкин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-На </a:t>
            </a:r>
            <a:r>
              <a:rPr lang="ru-RU" dirty="0"/>
              <a:t>этом наше путешествие в мир опытов и экспериментов не заканчивается. Я желаю вам продолжить его вместе со </a:t>
            </a:r>
            <a:r>
              <a:rPr lang="ru-RU" dirty="0" smtClean="0"/>
              <a:t>своими </a:t>
            </a:r>
            <a:r>
              <a:rPr lang="ru-RU" dirty="0"/>
              <a:t>воспитателями и родителями! Наблюдайте за миром вокруг, задавайте вопросы и задавайтесь вопросами, экспериментируйте и открывайте законы природы и мироздания! До новых встреч, друзья!</a:t>
            </a:r>
          </a:p>
        </p:txBody>
      </p:sp>
    </p:spTree>
    <p:extLst>
      <p:ext uri="{BB962C8B-B14F-4D97-AF65-F5344CB8AC3E}">
        <p14:creationId xmlns:p14="http://schemas.microsoft.com/office/powerpoint/2010/main" val="410690254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0"/>
            <a:ext cx="5938019" cy="44565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5085184"/>
            <a:ext cx="5313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СПАСИБО ЗА ВНИМАНИЕ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797792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2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02</Template>
  <TotalTime>561</TotalTime>
  <Words>234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02</vt:lpstr>
      <vt:lpstr>1_Default Design</vt:lpstr>
      <vt:lpstr>В ГОСТИ К ПОЧЕМУЧКИНУ</vt:lpstr>
      <vt:lpstr>   Задачи.  Обучающие: познакомить детей с некоторыми свойствами воздуха и воды, научить проводить несложные опыты с использованием подручных средств и предметов. Развивающие: развивать умение рассуждать, анализировать, делать выводы и объяснять «чудеса» с научной точки зрения, развивать любознательность, пытливость ума, познавательный интерес. Воспитательные: дать детям почувствовать радость открытий.  </vt:lpstr>
      <vt:lpstr>ОРГАНИЗАЦИОННЫЙ МОМЕНТ -Здравствуйте, дети! Меня зовут Доцент Почемучкин. -Сегодня я приглашаю вас в свою научную лабораторию.  -Вы знаете, что такое лаборатория?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ПОЧЕМУЧКИНУ</dc:title>
  <dc:creator>UserR</dc:creator>
  <cp:keywords>шаблон для презентации</cp:keywords>
  <cp:lastModifiedBy>User</cp:lastModifiedBy>
  <cp:revision>43</cp:revision>
  <dcterms:created xsi:type="dcterms:W3CDTF">2022-12-05T05:56:03Z</dcterms:created>
  <dcterms:modified xsi:type="dcterms:W3CDTF">2022-12-05T20:14:10Z</dcterms:modified>
</cp:coreProperties>
</file>