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11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x-none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Образец подзаголовка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05.12.22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x-none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05.12.22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x-none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x-none" smtClean="0"/>
              <a:t>Образец текста</a:t>
            </a:r>
          </a:p>
          <a:p>
            <a:pPr lvl="1"/>
            <a:r>
              <a:rPr lang="x-none" smtClean="0"/>
              <a:t>Второй уровень</a:t>
            </a:r>
          </a:p>
          <a:p>
            <a:pPr lvl="2"/>
            <a:r>
              <a:rPr lang="x-none" smtClean="0"/>
              <a:t>Третий уровень</a:t>
            </a:r>
          </a:p>
          <a:p>
            <a:pPr lvl="3"/>
            <a:r>
              <a:rPr lang="x-none" smtClean="0"/>
              <a:t>Четвертый уровень</a:t>
            </a:r>
          </a:p>
          <a:p>
            <a:pPr lvl="4"/>
            <a:r>
              <a:rPr lang="x-none" smtClean="0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05.12.22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x-none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x-none" smtClean="0"/>
              <a:t>Образец текста</a:t>
            </a:r>
          </a:p>
          <a:p>
            <a:pPr lvl="1"/>
            <a:r>
              <a:rPr lang="x-none" smtClean="0"/>
              <a:t>Второй уровень</a:t>
            </a:r>
          </a:p>
          <a:p>
            <a:pPr lvl="2"/>
            <a:r>
              <a:rPr lang="x-none" smtClean="0"/>
              <a:t>Третий уровень</a:t>
            </a:r>
          </a:p>
          <a:p>
            <a:pPr lvl="3"/>
            <a:r>
              <a:rPr lang="x-none" smtClean="0"/>
              <a:t>Четвертый уровень</a:t>
            </a:r>
          </a:p>
          <a:p>
            <a:pPr lvl="4"/>
            <a:r>
              <a:rPr lang="x-none" smtClean="0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05.12.22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x-none" smtClean="0"/>
              <a:t>Образец текста</a:t>
            </a:r>
          </a:p>
          <a:p>
            <a:pPr lvl="1"/>
            <a:r>
              <a:rPr lang="x-none" smtClean="0"/>
              <a:t>Второй уровень</a:t>
            </a:r>
          </a:p>
          <a:p>
            <a:pPr lvl="2"/>
            <a:r>
              <a:rPr lang="x-none" smtClean="0"/>
              <a:t>Третий уровень</a:t>
            </a:r>
          </a:p>
          <a:p>
            <a:pPr lvl="3"/>
            <a:r>
              <a:rPr lang="x-none" smtClean="0"/>
              <a:t>Четвертый уровень</a:t>
            </a:r>
          </a:p>
          <a:p>
            <a:pPr lvl="4"/>
            <a:r>
              <a:rPr lang="x-none" smtClean="0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05.12.22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 с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x-none" smtClean="0"/>
              <a:t>Образец заголовка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Образец подзаголовка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05.12.22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x-none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x-none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05.12.22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x-none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Образец текста</a:t>
            </a:r>
          </a:p>
          <a:p>
            <a:pPr lvl="1"/>
            <a:r>
              <a:rPr lang="x-none" smtClean="0"/>
              <a:t>Второй уровень</a:t>
            </a:r>
          </a:p>
          <a:p>
            <a:pPr lvl="2"/>
            <a:r>
              <a:rPr lang="x-none" smtClean="0"/>
              <a:t>Третий уровень</a:t>
            </a:r>
          </a:p>
          <a:p>
            <a:pPr lvl="3"/>
            <a:r>
              <a:rPr lang="x-none" smtClean="0"/>
              <a:t>Четвертый уровень</a:t>
            </a:r>
          </a:p>
          <a:p>
            <a:pPr lvl="4"/>
            <a:r>
              <a:rPr lang="x-none" smtClean="0"/>
              <a:t>Пятый уровень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Образец текста</a:t>
            </a:r>
          </a:p>
          <a:p>
            <a:pPr lvl="1"/>
            <a:r>
              <a:rPr lang="x-none" smtClean="0"/>
              <a:t>Второй уровень</a:t>
            </a:r>
          </a:p>
          <a:p>
            <a:pPr lvl="2"/>
            <a:r>
              <a:rPr lang="x-none" smtClean="0"/>
              <a:t>Третий уровень</a:t>
            </a:r>
          </a:p>
          <a:p>
            <a:pPr lvl="3"/>
            <a:r>
              <a:rPr lang="x-none" smtClean="0"/>
              <a:t>Четвертый уровень</a:t>
            </a:r>
          </a:p>
          <a:p>
            <a:pPr lvl="4"/>
            <a:r>
              <a:rPr lang="x-none" smtClean="0"/>
              <a:t>Пятый уровень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05.12.22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x-none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Образец текста</a:t>
            </a:r>
          </a:p>
          <a:p>
            <a:pPr lvl="1"/>
            <a:r>
              <a:rPr lang="x-none" smtClean="0"/>
              <a:t>Второй уровень</a:t>
            </a:r>
          </a:p>
          <a:p>
            <a:pPr lvl="2"/>
            <a:r>
              <a:rPr lang="x-none" smtClean="0"/>
              <a:t>Третий уровень</a:t>
            </a:r>
          </a:p>
          <a:p>
            <a:pPr lvl="3"/>
            <a:r>
              <a:rPr lang="x-none" smtClean="0"/>
              <a:t>Четвертый уровень</a:t>
            </a:r>
          </a:p>
          <a:p>
            <a:pPr lvl="4"/>
            <a:r>
              <a:rPr lang="x-none" smtClean="0"/>
              <a:t>Пятый уровень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Образец текста</a:t>
            </a:r>
          </a:p>
          <a:p>
            <a:pPr lvl="1"/>
            <a:r>
              <a:rPr lang="x-none" smtClean="0"/>
              <a:t>Второй уровень</a:t>
            </a:r>
          </a:p>
          <a:p>
            <a:pPr lvl="2"/>
            <a:r>
              <a:rPr lang="x-none" smtClean="0"/>
              <a:t>Третий уровень</a:t>
            </a:r>
          </a:p>
          <a:p>
            <a:pPr lvl="3"/>
            <a:r>
              <a:rPr lang="x-none" smtClean="0"/>
              <a:t>Четвертый уровень</a:t>
            </a:r>
          </a:p>
          <a:p>
            <a:pPr lvl="4"/>
            <a:r>
              <a:rPr lang="x-none" smtClean="0"/>
              <a:t>Пятый уровень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05.12.22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05.12.22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05.12.22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x-none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Образец текста</a:t>
            </a:r>
          </a:p>
          <a:p>
            <a:pPr lvl="1"/>
            <a:r>
              <a:rPr lang="x-none" smtClean="0"/>
              <a:t>Второй уровень</a:t>
            </a:r>
          </a:p>
          <a:p>
            <a:pPr lvl="2"/>
            <a:r>
              <a:rPr lang="x-none" smtClean="0"/>
              <a:t>Третий уровень</a:t>
            </a:r>
          </a:p>
          <a:p>
            <a:pPr lvl="3"/>
            <a:r>
              <a:rPr lang="x-none" smtClean="0"/>
              <a:t>Четвертый уровень</a:t>
            </a:r>
          </a:p>
          <a:p>
            <a:pPr lvl="4"/>
            <a:r>
              <a:rPr lang="x-none" smtClean="0"/>
              <a:t>Пятый уровень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05.12.22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x-none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Образец текста</a:t>
            </a:r>
          </a:p>
          <a:p>
            <a:pPr lvl="1"/>
            <a:r>
              <a:rPr lang="x-none" smtClean="0"/>
              <a:t>Второй уровень</a:t>
            </a:r>
          </a:p>
          <a:p>
            <a:pPr lvl="2"/>
            <a:r>
              <a:rPr lang="x-none" smtClean="0"/>
              <a:t>Третий уровень</a:t>
            </a:r>
          </a:p>
          <a:p>
            <a:pPr lvl="3"/>
            <a:r>
              <a:rPr lang="x-none" smtClean="0"/>
              <a:t>Четвертый уровень</a:t>
            </a:r>
          </a:p>
          <a:p>
            <a:pPr lvl="4"/>
            <a:r>
              <a:rPr lang="x-none" smtClean="0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05.12.22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HOTO-2021-04-21-13-01-40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866" b="23914"/>
          <a:stretch/>
        </p:blipFill>
        <p:spPr>
          <a:xfrm>
            <a:off x="549275" y="330200"/>
            <a:ext cx="8042275" cy="6235700"/>
          </a:xfrm>
        </p:spPr>
      </p:pic>
    </p:spTree>
    <p:extLst>
      <p:ext uri="{BB962C8B-B14F-4D97-AF65-F5344CB8AC3E}">
        <p14:creationId xmlns:p14="http://schemas.microsoft.com/office/powerpoint/2010/main" val="12465120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HOTO-2021-04-21-13-01-43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37" b="14037"/>
          <a:stretch>
            <a:fillRect/>
          </a:stretch>
        </p:blipFill>
        <p:spPr>
          <a:xfrm>
            <a:off x="549275" y="787400"/>
            <a:ext cx="8042276" cy="5156201"/>
          </a:xfrm>
        </p:spPr>
      </p:pic>
    </p:spTree>
    <p:extLst>
      <p:ext uri="{BB962C8B-B14F-4D97-AF65-F5344CB8AC3E}">
        <p14:creationId xmlns:p14="http://schemas.microsoft.com/office/powerpoint/2010/main" val="41394590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HOTO-2021-04-21-13-01-47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3353" r="-53353"/>
          <a:stretch>
            <a:fillRect/>
          </a:stretch>
        </p:blipFill>
        <p:spPr>
          <a:xfrm>
            <a:off x="549275" y="762000"/>
            <a:ext cx="8042275" cy="5181600"/>
          </a:xfrm>
        </p:spPr>
      </p:pic>
    </p:spTree>
    <p:extLst>
      <p:ext uri="{BB962C8B-B14F-4D97-AF65-F5344CB8AC3E}">
        <p14:creationId xmlns:p14="http://schemas.microsoft.com/office/powerpoint/2010/main" val="14698009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HOTO-2021-04-21-13-01-51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77" b="25218"/>
          <a:stretch/>
        </p:blipFill>
        <p:spPr>
          <a:xfrm>
            <a:off x="549275" y="952500"/>
            <a:ext cx="8042275" cy="5473700"/>
          </a:xfrm>
        </p:spPr>
      </p:pic>
    </p:spTree>
    <p:extLst>
      <p:ext uri="{BB962C8B-B14F-4D97-AF65-F5344CB8AC3E}">
        <p14:creationId xmlns:p14="http://schemas.microsoft.com/office/powerpoint/2010/main" val="3722767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HOTO-2021-04-21-13-01-54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24" b="2972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207959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HOTO-2021-04-21-13-02-19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19" b="27115"/>
          <a:stretch/>
        </p:blipFill>
        <p:spPr>
          <a:xfrm>
            <a:off x="549275" y="292100"/>
            <a:ext cx="8042275" cy="5651500"/>
          </a:xfrm>
        </p:spPr>
      </p:pic>
    </p:spTree>
    <p:extLst>
      <p:ext uri="{BB962C8B-B14F-4D97-AF65-F5344CB8AC3E}">
        <p14:creationId xmlns:p14="http://schemas.microsoft.com/office/powerpoint/2010/main" val="40262219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риз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Бриз.thmx</Template>
  <TotalTime>5</TotalTime>
  <Words>0</Words>
  <Application>Microsoft Macintosh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Бриз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ро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Виктори Саввина</dc:creator>
  <cp:lastModifiedBy>Виктори Саввина</cp:lastModifiedBy>
  <cp:revision>1</cp:revision>
  <dcterms:created xsi:type="dcterms:W3CDTF">2022-12-05T16:30:44Z</dcterms:created>
  <dcterms:modified xsi:type="dcterms:W3CDTF">2022-12-05T16:35:54Z</dcterms:modified>
</cp:coreProperties>
</file>