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lina\Desktop\МО Этикет\Язык мимики и жестов\Слайд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Galina\Desktop\МО Этикет\Язык мимики и жестов\Слайд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Galina\Desktop\МО Этикет\Язык мимики и жестов\Слайд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Galina\Desktop\МО Этикет\Язык мимики и жестов\Слайд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Galina\Desktop\МО Этикет\Язык мимики и жестов\Слайд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Galina\Desktop\МО Этикет\Язык мимики и жестов\Слайд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Galina\Desktop\МО Этикет\Язык мимики и жестов\Слайд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Galina\Desktop\МО Этикет\Язык мимики и жестов\Слайд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Galina\Desktop\МО Этикет\Язык мимики и жестов\Слайд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Galina\Desktop\МО Этикет\Язык мимики и жестов\Слайд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Galina\Desktop\МО Этикет\Язык мимики и жестов\Слайд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alina\Desktop\МО Этикет\Язык мимики и жестов\Слайд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alina\Desktop\МО Этикет\Язык мимики и жестов\Слайд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alina\Desktop\МО Этикет\Язык мимики и жестов\Слайд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Galina\Desktop\МО Этикет\Язык мимики и жестов\Слайд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alina\Desktop\МО Этикет\Язык мимики и жестов\Слайд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Galina\Desktop\МО Этикет\Язык мимики и жестов\Слайд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Galina\Desktop\МО Этикет\Язык мимики и жестов\Слайд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Galina\Desktop\МО Этикет\Язык мимики и жестов\Слайд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Galina</cp:lastModifiedBy>
  <cp:revision>1</cp:revision>
  <dcterms:created xsi:type="dcterms:W3CDTF">2022-12-05T16:20:37Z</dcterms:created>
  <dcterms:modified xsi:type="dcterms:W3CDTF">2022-12-05T16:25:17Z</dcterms:modified>
</cp:coreProperties>
</file>