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58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E76BF0-F4A3-4773-AEC0-904F1D22E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6FD145-8B4F-49BC-B186-EFE2F381A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3E2884-CFB4-4D86-854F-6297C50AC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61C568-7A87-48DC-AC13-060933339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7B1D7D-7EF2-4BE6-A58A-D3C1F63B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81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B9130F-CC93-4227-AE96-AD05A9F2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8E2292-FD48-4F1B-873E-F994EEEDFE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844164-D12E-4C17-A8CC-463C2D73C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2E2AE6-5FE7-471E-A7E3-2D7093A4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124729-C4A8-497B-8271-B8D6B555D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26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62F4243-7EF1-4F06-AA1D-44E5A2C388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D61C97-CC1F-4FBB-B8FE-42472A19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DAF63D-CB91-441D-9631-2A7FB4B2F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AC0F50-5030-4D50-80CD-8BED7B3D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E50E48-8D22-45EC-950E-4DC55B1F4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2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4DD3B5-0FD0-46CF-BB86-6DD544DDF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E7609A-0A15-4F38-A2C6-73BC7257D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45B6C3-5C38-4CA7-B2EA-A05479CEE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7042BF-C7F1-4577-A33C-A46CB5FE5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91B043-E893-4722-BCFC-90DB60285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431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BDC70-A3A7-4882-8EEB-F73D6A8FD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2EE25A-3D97-4F29-893D-FB8422DD2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1C5202-4341-423F-9D02-22A2E670E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1185D4-0D70-47BF-8B53-0E4ABE6C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E33578-0E44-40BA-A340-9ECEF35EE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80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A283B-42FC-44A6-96ED-C1B52FC51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DDF2FA-F2C1-4A6F-86D3-BA54B9606F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4A0020-7C98-4BB1-8582-9165F81065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DADC6D-1AF5-4092-AC8D-6FE16222C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1E8E3A-D6C7-49FA-87A3-E4940566C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141755-6735-42D7-9B6C-1CD3E787A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221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33171-5036-48E5-91F4-5264F05BA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C68912-9B22-4A49-9CC8-292FC4727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2A0A3F5-CB5D-4A32-B549-0BECC7D7F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437579-A66F-415F-9898-F9933CDE2A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E09E810-CC59-47A4-B13F-CC8F889B60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D5DD4AD-4E09-4655-A6AC-E972A850E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4A25AD5-26DB-4B2C-91AF-8DD89D1C3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1FE01FA-47E1-4657-813A-DD7D45450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255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84C37F-2C1D-4C1F-B8AF-605E7DDFA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DFAFB5A-55F9-467A-86A0-0F1C6B390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27DB71F-7AF6-4814-B5D8-79DA2F4C0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D83FAB-926D-4233-8EF0-59264462D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8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266E4EB-2D55-4A73-A38D-CCAE30F9D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D8C5611-6918-4BD9-AF3B-3F907784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CF796E-A627-4136-8C76-D35549ADB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40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E7B29-3E26-49D5-9C04-D312B959F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B2EB7A-0897-49A5-936D-25AAE904B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5556789-5974-4820-BDA5-8B03948F0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C4701A-DDA1-473B-BF53-4BFE89253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23E8D6-85CE-4E4B-A728-7EBD0FE3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8C8E0B-47FA-45B9-B354-361BEC7D6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47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3942FD-EE30-4B76-98A9-EF46553DF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65E40E-F748-4686-A17D-3D53B14A6D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DBB336-9B58-4DE5-B1F9-DA1122C793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509FB3-E76E-44E3-963D-E28545B39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9AE852-4B09-4846-AA12-56372C21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208995-6845-44B1-9070-6D93384A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79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0B5A08-8D12-4436-91D0-EB8D96E15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C3ABAE-2197-46DC-8C7F-DE87C02C7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468905-29BF-47A2-9161-1729640FDC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5284C-1BD4-4152-B8AC-14D20564D3F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FE609B-D965-48FF-895F-AE17762D83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175853-EBAA-4CE1-8066-AEDE0710B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602A2-3F6E-4332-ACCC-7389B1972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11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EDF6BF-D24F-4D02-A4C5-8F242EFBE2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9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ЗОЖ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C6A6B2-C916-4136-9EA5-B8C71A98D1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87600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здоровый образ жизни</a:t>
            </a:r>
          </a:p>
        </p:txBody>
      </p:sp>
    </p:spTree>
    <p:extLst>
      <p:ext uri="{BB962C8B-B14F-4D97-AF65-F5344CB8AC3E}">
        <p14:creationId xmlns:p14="http://schemas.microsoft.com/office/powerpoint/2010/main" val="3194122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17D19C-34DC-47CF-82D0-6DB2918A0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20F4E3D-910E-43DC-87BD-0F88656FED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0" y="213064"/>
            <a:ext cx="11532092" cy="6560598"/>
          </a:xfrm>
        </p:spPr>
      </p:pic>
    </p:spTree>
    <p:extLst>
      <p:ext uri="{BB962C8B-B14F-4D97-AF65-F5344CB8AC3E}">
        <p14:creationId xmlns:p14="http://schemas.microsoft.com/office/powerpoint/2010/main" val="3144302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62020-A43C-4B76-B676-FD64B46CE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7F81D28-71B9-49A8-A492-D270B4C80D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52" y="124288"/>
            <a:ext cx="11745158" cy="6649374"/>
          </a:xfrm>
        </p:spPr>
      </p:pic>
    </p:spTree>
    <p:extLst>
      <p:ext uri="{BB962C8B-B14F-4D97-AF65-F5344CB8AC3E}">
        <p14:creationId xmlns:p14="http://schemas.microsoft.com/office/powerpoint/2010/main" val="4152749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2160C8-6CC0-4DE3-8065-0FCD507F8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DF9FE55-F4EB-4CE9-9145-672646B4DA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8" y="228931"/>
            <a:ext cx="11425561" cy="6411566"/>
          </a:xfrm>
        </p:spPr>
      </p:pic>
    </p:spTree>
    <p:extLst>
      <p:ext uri="{BB962C8B-B14F-4D97-AF65-F5344CB8AC3E}">
        <p14:creationId xmlns:p14="http://schemas.microsoft.com/office/powerpoint/2010/main" val="2217939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1A4852-0D2E-42F1-B873-4A52E1DCC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88466E-6ECB-410F-BAE1-7FC3EE52B9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16" y="239697"/>
            <a:ext cx="11105964" cy="6400800"/>
          </a:xfrm>
        </p:spPr>
      </p:pic>
    </p:spTree>
    <p:extLst>
      <p:ext uri="{BB962C8B-B14F-4D97-AF65-F5344CB8AC3E}">
        <p14:creationId xmlns:p14="http://schemas.microsoft.com/office/powerpoint/2010/main" val="4141716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9DDA0E-F2CD-42D2-BF09-9C9D7FDC8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A2CE67-4068-42E8-873B-B04B54D9D9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9" y="159798"/>
            <a:ext cx="11721908" cy="6698202"/>
          </a:xfrm>
        </p:spPr>
      </p:pic>
    </p:spTree>
    <p:extLst>
      <p:ext uri="{BB962C8B-B14F-4D97-AF65-F5344CB8AC3E}">
        <p14:creationId xmlns:p14="http://schemas.microsoft.com/office/powerpoint/2010/main" val="2698229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7ED9A-2CDD-4B88-9063-CEFD43625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0580CC9-89FC-4C22-958E-7818DF8EC2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85" y="133166"/>
            <a:ext cx="11665259" cy="6631618"/>
          </a:xfrm>
        </p:spPr>
      </p:pic>
    </p:spTree>
    <p:extLst>
      <p:ext uri="{BB962C8B-B14F-4D97-AF65-F5344CB8AC3E}">
        <p14:creationId xmlns:p14="http://schemas.microsoft.com/office/powerpoint/2010/main" val="2236580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F44CF5-4AAB-4705-9782-E3D0A870D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379" y="186431"/>
            <a:ext cx="11478087" cy="630314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Здоровое питание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C3DBCE-B7BA-43FD-AC50-5E22E1D16C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73" y="933296"/>
            <a:ext cx="5767526" cy="573827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3C3D477-0C8A-4154-8F23-48B301B4C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918331"/>
            <a:ext cx="5871099" cy="502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61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7B88C-8BB4-4BB0-B68F-C6E666DF7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050" y="365125"/>
            <a:ext cx="10776750" cy="1987458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</a:t>
            </a:r>
            <a:br>
              <a:rPr lang="ru-RU" sz="6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9BF3A32-F170-4A83-BDAD-364004D4E6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243" y="732603"/>
            <a:ext cx="3991674" cy="271433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C4F4FF-9DE1-43B9-862E-FB47A408BE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973" y="932155"/>
            <a:ext cx="6506027" cy="42779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4266DFC-BC6D-4A72-BF47-1BB9746FD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03" y="2897308"/>
            <a:ext cx="5654348" cy="384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469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</Words>
  <Application>Microsoft Office PowerPoint</Application>
  <PresentationFormat>Широкоэкранный</PresentationFormat>
  <Paragraphs>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ЗОЖ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Здоровое питание</vt:lpstr>
      <vt:lpstr>Физическая  активность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ЗОЖ</dc:title>
  <dc:creator>Пользователь</dc:creator>
  <cp:lastModifiedBy>Пользователь</cp:lastModifiedBy>
  <cp:revision>7</cp:revision>
  <dcterms:created xsi:type="dcterms:W3CDTF">2022-12-05T14:49:16Z</dcterms:created>
  <dcterms:modified xsi:type="dcterms:W3CDTF">2022-12-05T15:03:20Z</dcterms:modified>
</cp:coreProperties>
</file>