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0" r:id="rId3"/>
    <p:sldId id="261" r:id="rId4"/>
    <p:sldId id="257" r:id="rId5"/>
    <p:sldId id="281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3" r:id="rId15"/>
    <p:sldId id="274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7B89F-3722-411F-8326-A9E253650B13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39CD3-937C-44AF-B24F-B25275B1A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4BD05-4106-4BE0-8292-F68910E9471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7EAA-903B-4B5F-9F2D-CCFF56766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4BD05-4106-4BE0-8292-F68910E9471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7EAA-903B-4B5F-9F2D-CCFF56766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4BD05-4106-4BE0-8292-F68910E9471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7EAA-903B-4B5F-9F2D-CCFF56766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4BD05-4106-4BE0-8292-F68910E9471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7EAA-903B-4B5F-9F2D-CCFF56766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4BD05-4106-4BE0-8292-F68910E9471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7EAA-903B-4B5F-9F2D-CCFF56766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4BD05-4106-4BE0-8292-F68910E9471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7EAA-903B-4B5F-9F2D-CCFF56766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4BD05-4106-4BE0-8292-F68910E9471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7EAA-903B-4B5F-9F2D-CCFF56766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4BD05-4106-4BE0-8292-F68910E9471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7EAA-903B-4B5F-9F2D-CCFF56766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4BD05-4106-4BE0-8292-F68910E9471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7EAA-903B-4B5F-9F2D-CCFF56766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4BD05-4106-4BE0-8292-F68910E9471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7EAA-903B-4B5F-9F2D-CCFF56766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4BD05-4106-4BE0-8292-F68910E9471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7EAA-903B-4B5F-9F2D-CCFF56766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20000"/>
                <a:lumOff val="80000"/>
              </a:scheme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4BD05-4106-4BE0-8292-F68910E9471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E7EAA-903B-4B5F-9F2D-CCFF567668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etirisujutmir.narod.ru/photos/600/001.jpg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earch.live.com/images/results.aspx?q=%d0%a0%d0%b0%d1%81%d1%82%d0%b5%d0%bd%d0%b8%d1%8f++%d0%b4%d0%b5%d1%80%d0%b5%d0%b2%d0%be+%d1%81%d0%bb%d0%b8%d0%b2%d0%b0#focal=5d66677576b96375455c4c7cf3aa302a&amp;furl=http://newskafe.ru/61207.jpe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ome\Desktop\007.WAV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ome\Desktop\&#1073;&#1091;&#1082;&#1074;&#1072;%20&#1076;.wm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 и буква Д</a:t>
            </a:r>
            <a:endParaRPr lang="ru-RU" sz="9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Урок по лите</a:t>
            </a:r>
            <a:r>
              <a:rPr lang="ru-RU" dirty="0" smtClean="0">
                <a:solidFill>
                  <a:schemeClr val="tx1"/>
                </a:solidFill>
              </a:rPr>
              <a:t>ратурному </a:t>
            </a:r>
            <a:r>
              <a:rPr lang="ru-RU" dirty="0" smtClean="0">
                <a:solidFill>
                  <a:schemeClr val="tx1"/>
                </a:solidFill>
              </a:rPr>
              <a:t>чтению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1 классе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Автор- </a:t>
            </a:r>
            <a:r>
              <a:rPr lang="ru-RU" dirty="0" err="1" smtClean="0">
                <a:solidFill>
                  <a:schemeClr val="tx1"/>
                </a:solidFill>
              </a:rPr>
              <a:t>Бизяева</a:t>
            </a:r>
            <a:r>
              <a:rPr lang="ru-RU" dirty="0" smtClean="0">
                <a:solidFill>
                  <a:schemeClr val="tx1"/>
                </a:solidFill>
              </a:rPr>
              <a:t> В.П.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6000760" y="2071678"/>
            <a:ext cx="2071702" cy="2500330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99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Ы</a:t>
            </a: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1285852" y="2071678"/>
            <a:ext cx="2071702" cy="2500330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9900" b="1" dirty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32007E-6 L 0.29166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715008" y="2071678"/>
            <a:ext cx="1814499" cy="2571768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99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1285852" y="2071678"/>
            <a:ext cx="1814499" cy="2571768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9900" b="1" dirty="0">
                <a:ln w="11430"/>
                <a:solidFill>
                  <a:srgbClr val="00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32007E-6 L 0.29166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715008" y="2071678"/>
            <a:ext cx="1814499" cy="2500330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6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</a:t>
            </a: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1285852" y="2071678"/>
            <a:ext cx="1814499" cy="2500330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600" b="1" dirty="0">
                <a:ln w="11430"/>
                <a:solidFill>
                  <a:srgbClr val="00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32007E-6 L 0.29166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1" descr="Цвета мор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13" descr="12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4138" y="5391150"/>
            <a:ext cx="3155951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63" y="0"/>
            <a:ext cx="8161337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1. На морском дне - звезда. 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0" descr="Космо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313" y="6000750"/>
            <a:ext cx="8929687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2.В космосе, </a:t>
            </a:r>
            <a:r>
              <a:rPr lang="ru-RU" sz="2800" b="1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далеко </a:t>
            </a:r>
            <a:r>
              <a:rPr lang="ru-RU" sz="2800" b="1" smtClean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 </a:t>
            </a:r>
            <a:r>
              <a:rPr lang="ru-RU" sz="2800" b="1" dirty="0" err="1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далеко</a:t>
            </a:r>
            <a:r>
              <a:rPr lang="ru-RU" sz="2800" b="1" dirty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сверкает </a:t>
            </a:r>
            <a:r>
              <a:rPr lang="ru-RU" sz="2800" b="1" dirty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звезда.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24 из 768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86460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Дети на уроке рисовали звезду.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0" y="642918"/>
            <a:ext cx="2160587" cy="1844675"/>
          </a:xfrm>
          <a:prstGeom prst="star5">
            <a:avLst/>
          </a:prstGeom>
          <a:gradFill rotWithShape="1">
            <a:gsLst>
              <a:gs pos="0">
                <a:srgbClr val="FF0000"/>
              </a:gs>
              <a:gs pos="100000">
                <a:srgbClr val="CC00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Righ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4643438" y="4857760"/>
            <a:ext cx="946141" cy="773105"/>
          </a:xfrm>
          <a:prstGeom prst="star5">
            <a:avLst/>
          </a:prstGeom>
          <a:gradFill rotWithShape="1">
            <a:gsLst>
              <a:gs pos="0">
                <a:srgbClr val="FF0000"/>
              </a:gs>
              <a:gs pos="100000">
                <a:srgbClr val="CC00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  <a:scene3d>
            <a:camera prst="isometricOffAxis2Top"/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7358082" y="4286256"/>
            <a:ext cx="588951" cy="558791"/>
          </a:xfrm>
          <a:prstGeom prst="star5">
            <a:avLst/>
          </a:prstGeom>
          <a:gradFill rotWithShape="1">
            <a:gsLst>
              <a:gs pos="0">
                <a:srgbClr val="FF0000"/>
              </a:gs>
              <a:gs pos="100000">
                <a:srgbClr val="CC00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isometricOffAxis2Top"/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29625" y="6858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4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7" descr="61207.jpeg">
            <a:hlinkClick r:id="rId2" tooltip="newskafe.ru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429124" y="5248837"/>
            <a:ext cx="2357454" cy="160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-17359466" y="302359"/>
            <a:ext cx="5500726" cy="65556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 уроков мы побывали в саду. 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Садовник дед Денис рассказал, 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вырастили сад. Пока дед Денис рассказывал,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куда-то пропал Димка. 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Смотрим- он сидит на дереве и ест сливы. 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Тут садовник поставил 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перед нами ведро слив и сказал :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-Вот вам подарок! 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все были рады. А Димка 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покраснел как рак.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50" y="714375"/>
            <a:ext cx="800100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n w="11430"/>
                <a:solidFill>
                  <a:srgbClr val="99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 уроков мы побывали в саду. </a:t>
            </a:r>
          </a:p>
          <a:p>
            <a:pPr>
              <a:defRPr/>
            </a:pPr>
            <a:r>
              <a:rPr lang="ru-RU" sz="2800" b="1" dirty="0">
                <a:ln w="11430"/>
                <a:solidFill>
                  <a:srgbClr val="99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Садовник дед Денис рассказал, </a:t>
            </a:r>
          </a:p>
          <a:p>
            <a:pPr>
              <a:defRPr/>
            </a:pPr>
            <a:r>
              <a:rPr lang="ru-RU" sz="2800" b="1" dirty="0">
                <a:ln w="11430"/>
                <a:solidFill>
                  <a:srgbClr val="99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вырастили сад. Пока дед Денис рассказывал , куда-то пропал Димка. </a:t>
            </a:r>
          </a:p>
          <a:p>
            <a:pPr>
              <a:defRPr/>
            </a:pPr>
            <a:r>
              <a:rPr lang="ru-RU" sz="2800" b="1" dirty="0">
                <a:ln w="11430"/>
                <a:solidFill>
                  <a:srgbClr val="99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Смотрим- он сидит на дереве и ест сливы. </a:t>
            </a:r>
          </a:p>
          <a:p>
            <a:pPr>
              <a:defRPr/>
            </a:pPr>
            <a:r>
              <a:rPr lang="ru-RU" sz="2800" b="1" dirty="0">
                <a:ln w="11430"/>
                <a:solidFill>
                  <a:srgbClr val="99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Тут садовник поставил </a:t>
            </a:r>
          </a:p>
          <a:p>
            <a:pPr>
              <a:defRPr/>
            </a:pPr>
            <a:r>
              <a:rPr lang="ru-RU" sz="2800" b="1" dirty="0">
                <a:ln w="11430"/>
                <a:solidFill>
                  <a:srgbClr val="99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перед нами ведро слив и сказал :</a:t>
            </a:r>
          </a:p>
          <a:p>
            <a:pPr>
              <a:defRPr/>
            </a:pPr>
            <a:r>
              <a:rPr lang="ru-RU" sz="2800" b="1" dirty="0">
                <a:ln w="11430"/>
                <a:solidFill>
                  <a:srgbClr val="99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-Вот вам подарок! </a:t>
            </a:r>
          </a:p>
          <a:p>
            <a:pPr>
              <a:defRPr/>
            </a:pPr>
            <a:r>
              <a:rPr lang="ru-RU" sz="2800" b="1" dirty="0">
                <a:ln w="11430"/>
                <a:solidFill>
                  <a:srgbClr val="99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все были рады.</a:t>
            </a:r>
          </a:p>
          <a:p>
            <a:pPr>
              <a:defRPr/>
            </a:pPr>
            <a:r>
              <a:rPr lang="ru-RU" sz="2800" b="1" dirty="0">
                <a:ln w="11430"/>
                <a:solidFill>
                  <a:srgbClr val="99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 Димка покраснел как рак.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0"/>
            <a:ext cx="248747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99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саду</a:t>
            </a:r>
          </a:p>
        </p:txBody>
      </p:sp>
      <p:pic>
        <p:nvPicPr>
          <p:cNvPr id="6" name="Picture 7" descr="61207.jpeg">
            <a:hlinkClick r:id="rId2" tooltip="newskafe.ru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5248837"/>
            <a:ext cx="2428860" cy="160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Picture 7" descr="61207.jpeg">
            <a:hlinkClick r:id="rId2" tooltip="newskafe.ru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5248837"/>
            <a:ext cx="2143140" cy="160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" name="Picture 7" descr="61207.jpeg">
            <a:hlinkClick r:id="rId2" tooltip="newskafe.ru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5248837"/>
            <a:ext cx="2357422" cy="160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7296160" y="4305328"/>
            <a:ext cx="1295400" cy="1368425"/>
          </a:xfrm>
          <a:prstGeom prst="rect">
            <a:avLst/>
          </a:prstGeom>
          <a:solidFill>
            <a:srgbClr val="336600"/>
          </a:solidFill>
          <a:ln w="571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6000760" y="4305328"/>
            <a:ext cx="1295400" cy="1368425"/>
          </a:xfrm>
          <a:prstGeom prst="rect">
            <a:avLst/>
          </a:prstGeom>
          <a:solidFill>
            <a:srgbClr val="002060"/>
          </a:solidFill>
          <a:ln w="571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AutoShape 17"/>
          <p:cNvSpPr>
            <a:spLocks noChangeArrowheads="1"/>
          </p:cNvSpPr>
          <p:nvPr/>
        </p:nvSpPr>
        <p:spPr bwMode="auto">
          <a:xfrm rot="10800000">
            <a:off x="4632335" y="4305328"/>
            <a:ext cx="1366837" cy="1368425"/>
          </a:xfrm>
          <a:prstGeom prst="rtTriangle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AutoShape 18"/>
          <p:cNvSpPr>
            <a:spLocks noChangeArrowheads="1"/>
          </p:cNvSpPr>
          <p:nvPr/>
        </p:nvSpPr>
        <p:spPr bwMode="auto">
          <a:xfrm>
            <a:off x="4643438" y="4357694"/>
            <a:ext cx="1368425" cy="1295400"/>
          </a:xfrm>
          <a:prstGeom prst="rtTriangle">
            <a:avLst/>
          </a:prstGeom>
          <a:solidFill>
            <a:srgbClr val="002060"/>
          </a:solidFill>
          <a:ln w="762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40466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88640"/>
            <a:ext cx="9144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</a:rPr>
              <a:t>По земле идет без ног, </a:t>
            </a:r>
            <a:br>
              <a:rPr lang="ru-RU" sz="6000" b="1" i="1" dirty="0" smtClean="0">
                <a:solidFill>
                  <a:srgbClr val="FFFF00"/>
                </a:solidFill>
              </a:rPr>
            </a:br>
            <a:r>
              <a:rPr lang="ru-RU" sz="6000" b="1" i="1" dirty="0" smtClean="0">
                <a:solidFill>
                  <a:srgbClr val="FFFF00"/>
                </a:solidFill>
              </a:rPr>
              <a:t>В дом без рук стучится. </a:t>
            </a:r>
            <a:br>
              <a:rPr lang="ru-RU" sz="6000" b="1" i="1" dirty="0" smtClean="0">
                <a:solidFill>
                  <a:srgbClr val="FFFF00"/>
                </a:solidFill>
              </a:rPr>
            </a:br>
            <a:r>
              <a:rPr lang="ru-RU" sz="6000" b="1" i="1" dirty="0" smtClean="0">
                <a:solidFill>
                  <a:srgbClr val="FFFF00"/>
                </a:solidFill>
              </a:rPr>
              <a:t>Но не пустишь на порог, </a:t>
            </a:r>
            <a:br>
              <a:rPr lang="ru-RU" sz="6000" b="1" i="1" dirty="0" smtClean="0">
                <a:solidFill>
                  <a:srgbClr val="FFFF00"/>
                </a:solidFill>
              </a:rPr>
            </a:br>
            <a:r>
              <a:rPr lang="ru-RU" sz="6000" b="1" i="1" dirty="0" smtClean="0">
                <a:solidFill>
                  <a:srgbClr val="FFFF00"/>
                </a:solidFill>
              </a:rPr>
              <a:t>Чтоб не намочиться</a:t>
            </a:r>
            <a:r>
              <a:rPr lang="ru-RU" sz="3200" b="1" i="1" dirty="0" smtClean="0">
                <a:solidFill>
                  <a:srgbClr val="FFFF00"/>
                </a:solidFill>
              </a:rPr>
              <a:t>.</a:t>
            </a:r>
            <a:r>
              <a:rPr lang="ru-RU" sz="3200" b="1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" name="00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432048" y="6237312"/>
            <a:ext cx="432048" cy="4320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71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 flipV="1">
            <a:off x="3214688" y="3714750"/>
            <a:ext cx="625475" cy="14287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Прямая соединительная линия 1"/>
          <p:cNvCxnSpPr/>
          <p:nvPr/>
        </p:nvCxnSpPr>
        <p:spPr>
          <a:xfrm rot="16200000" flipH="1">
            <a:off x="7619207" y="3793331"/>
            <a:ext cx="941388" cy="78422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>
            <a:endCxn id="10" idx="1"/>
          </p:cNvCxnSpPr>
          <p:nvPr/>
        </p:nvCxnSpPr>
        <p:spPr>
          <a:xfrm rot="16200000" flipH="1">
            <a:off x="6012656" y="5757069"/>
            <a:ext cx="1303338" cy="6477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endCxn id="9" idx="1"/>
          </p:cNvCxnSpPr>
          <p:nvPr/>
        </p:nvCxnSpPr>
        <p:spPr>
          <a:xfrm rot="5400000">
            <a:off x="4525169" y="5853907"/>
            <a:ext cx="1239837" cy="5334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3840580" y="1785902"/>
            <a:ext cx="3857652" cy="3857652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 rot="3228739">
            <a:off x="8249684" y="4784698"/>
            <a:ext cx="914400" cy="414334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Хорда 8"/>
          <p:cNvSpPr/>
          <p:nvPr/>
        </p:nvSpPr>
        <p:spPr>
          <a:xfrm rot="6744725">
            <a:off x="3730625" y="5791200"/>
            <a:ext cx="1025525" cy="1374775"/>
          </a:xfrm>
          <a:prstGeom prst="chord">
            <a:avLst/>
          </a:prstGeom>
          <a:noFill/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Хорда 9"/>
          <p:cNvSpPr/>
          <p:nvPr/>
        </p:nvSpPr>
        <p:spPr>
          <a:xfrm rot="4062612" flipV="1">
            <a:off x="7193757" y="5784056"/>
            <a:ext cx="862012" cy="1374775"/>
          </a:xfrm>
          <a:prstGeom prst="chord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768850" y="1285875"/>
            <a:ext cx="2046288" cy="45085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700" b="1" dirty="0" err="1">
                <a:solidFill>
                  <a:srgbClr val="4D4D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endParaRPr lang="ru-RU" sz="287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4071938"/>
            <a:ext cx="2714625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омик</a:t>
            </a:r>
            <a:endParaRPr lang="ru-RU" sz="44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2720975" y="3351213"/>
            <a:ext cx="573088" cy="44291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 rot="3146899">
            <a:off x="2195991" y="2926842"/>
            <a:ext cx="914400" cy="403609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812" name="Picture 2" descr="D:\больная\45\школа\c31a69c60e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75" y="-71438"/>
            <a:ext cx="4214813" cy="319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14313" y="214313"/>
            <a:ext cx="196691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дэ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019300" y="214313"/>
            <a:ext cx="17668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звук [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 –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5813" y="642938"/>
            <a:ext cx="20494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согласный,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85750" y="1143000"/>
            <a:ext cx="167481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звонкий,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+mn-lt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000250" y="1143000"/>
            <a:ext cx="15557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парный,</a:t>
            </a:r>
            <a:endParaRPr lang="ru-RU" sz="2800" dirty="0">
              <a:latin typeface="+mn-lt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1643063"/>
            <a:ext cx="42227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может быть твёрдым [</a:t>
            </a:r>
            <a:r>
              <a:rPr lang="ru-RU" sz="28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],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0163" y="2143125"/>
            <a:ext cx="411321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может быть  мягким [</a:t>
            </a:r>
            <a:r>
              <a:rPr lang="ru-RU" sz="2800" b="1" dirty="0" err="1">
                <a:solidFill>
                  <a:srgbClr val="00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baseline="30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  <a:endParaRPr lang="ru-RU" sz="2800" dirty="0">
              <a:latin typeface="+mn-lt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3068960"/>
            <a:ext cx="2181225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sz="4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ёрко</a:t>
            </a:r>
            <a:endParaRPr lang="ru-RU" sz="44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МамулькА\Рабочий стол\азбука\азбука\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306763" y="4929188"/>
            <a:ext cx="9080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2800" dirty="0">
              <a:solidFill>
                <a:srgbClr val="CC0000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3" y="3262313"/>
            <a:ext cx="16764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C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динозавр</a:t>
            </a:r>
            <a:endParaRPr lang="ru-RU" sz="2800" dirty="0">
              <a:solidFill>
                <a:srgbClr val="CCFF99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75" y="4572000"/>
            <a:ext cx="126841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дорога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86625" y="3786188"/>
            <a:ext cx="7842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</a:t>
            </a:r>
            <a:endParaRPr lang="ru-RU" sz="2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8" y="3286125"/>
            <a:ext cx="116681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дождь</a:t>
            </a:r>
            <a:endParaRPr lang="ru-RU" sz="28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4938" y="2857500"/>
            <a:ext cx="12541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дерево</a:t>
            </a:r>
            <a:endParaRPr lang="ru-RU" sz="2800" dirty="0">
              <a:solidFill>
                <a:schemeClr val="accent4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38" y="4000500"/>
            <a:ext cx="10969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дятел</a:t>
            </a:r>
            <a:endParaRPr lang="ru-RU" sz="2800" dirty="0">
              <a:solidFill>
                <a:srgbClr val="CC0099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50113" y="6000750"/>
            <a:ext cx="110807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дверь</a:t>
            </a:r>
            <a:endParaRPr lang="ru-RU" sz="2800" dirty="0">
              <a:solidFill>
                <a:srgbClr val="00FF99"/>
              </a:solidFill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75" y="5857875"/>
            <a:ext cx="10477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дыня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5357813"/>
            <a:ext cx="211931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далматинец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358063" y="5500688"/>
            <a:ext cx="785812" cy="10715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1988840"/>
            <a:ext cx="2000250" cy="342728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28625" y="1643063"/>
            <a:ext cx="1285875" cy="2143125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 rot="630054">
            <a:off x="650875" y="5746750"/>
            <a:ext cx="1214438" cy="85248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857875" y="3429000"/>
            <a:ext cx="842963" cy="121443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643188" y="4000500"/>
            <a:ext cx="2143125" cy="121443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Месяц 18"/>
          <p:cNvSpPr/>
          <p:nvPr/>
        </p:nvSpPr>
        <p:spPr>
          <a:xfrm rot="7994847">
            <a:off x="908050" y="3384550"/>
            <a:ext cx="1257300" cy="3228976"/>
          </a:xfrm>
          <a:prstGeom prst="moon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 rot="567288">
            <a:off x="5160963" y="4772025"/>
            <a:ext cx="914400" cy="2024063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Трапеция 20"/>
          <p:cNvSpPr/>
          <p:nvPr/>
        </p:nvSpPr>
        <p:spPr>
          <a:xfrm rot="17927537">
            <a:off x="2956719" y="1554957"/>
            <a:ext cx="3768725" cy="1436687"/>
          </a:xfrm>
          <a:prstGeom prst="trapezoid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Трапеция 21"/>
          <p:cNvSpPr/>
          <p:nvPr/>
        </p:nvSpPr>
        <p:spPr>
          <a:xfrm rot="7210123">
            <a:off x="4559300" y="2784476"/>
            <a:ext cx="2700337" cy="735012"/>
          </a:xfrm>
          <a:prstGeom prst="trapezoid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357438" y="5903913"/>
            <a:ext cx="1468437" cy="954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девочка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Даша </a:t>
            </a:r>
            <a:endParaRPr lang="ru-RU" sz="2800" dirty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68713" y="6072188"/>
            <a:ext cx="10604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Дима</a:t>
            </a:r>
            <a:endParaRPr lang="ru-RU" dirty="0">
              <a:latin typeface="+mn-lt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857500" y="5357813"/>
            <a:ext cx="857250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86188" y="5357813"/>
            <a:ext cx="785812" cy="1214437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 nodeType="clickPar">
                      <p:stCondLst>
                        <p:cond delay="0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 nodeType="clickPar">
                      <p:stCondLst>
                        <p:cond delay="0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 nodeType="clickPar">
                      <p:stCondLst>
                        <p:cond delay="0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/>
      <p:bldP spid="24" grpId="0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буква д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38" descr="1EC0813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4931"/>
          <a:stretch>
            <a:fillRect/>
          </a:stretch>
        </p:blipFill>
        <p:spPr bwMode="auto">
          <a:xfrm>
            <a:off x="357188" y="214313"/>
            <a:ext cx="5500687" cy="677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39" descr="1EC0813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13" b="75069"/>
          <a:stretch>
            <a:fillRect/>
          </a:stretch>
        </p:blipFill>
        <p:spPr bwMode="auto">
          <a:xfrm>
            <a:off x="3971925" y="0"/>
            <a:ext cx="517207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715008" y="2071678"/>
            <a:ext cx="1814499" cy="2643206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99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1285852" y="2071678"/>
            <a:ext cx="1814499" cy="2643206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9900" b="1" dirty="0" err="1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  <a:endParaRPr lang="ru-RU" sz="19900" b="1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32007E-6 L 0.29166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715008" y="2071678"/>
            <a:ext cx="1814499" cy="2428892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99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1285852" y="2071678"/>
            <a:ext cx="1814499" cy="2428892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9900" b="1" dirty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32007E-6 L 0.29166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715008" y="2071678"/>
            <a:ext cx="1814499" cy="2714644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99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</a:t>
            </a: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1285852" y="2071678"/>
            <a:ext cx="1814499" cy="2714644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9900" b="1" dirty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32007E-6 L 0.29166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227</Words>
  <Application>Microsoft Office PowerPoint</Application>
  <PresentationFormat>Экран (4:3)</PresentationFormat>
  <Paragraphs>64</Paragraphs>
  <Slides>16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Звук и буква 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 Д</dc:title>
  <dc:creator>home</dc:creator>
  <cp:lastModifiedBy>Bizyaev</cp:lastModifiedBy>
  <cp:revision>6</cp:revision>
  <dcterms:created xsi:type="dcterms:W3CDTF">2011-10-06T20:22:15Z</dcterms:created>
  <dcterms:modified xsi:type="dcterms:W3CDTF">2022-12-05T07:28:43Z</dcterms:modified>
</cp:coreProperties>
</file>