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41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E99B-77EA-42E6-A1F2-D00E4D2046E1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74516EE-041B-40EC-9C12-7632613068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E99B-77EA-42E6-A1F2-D00E4D2046E1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516EE-041B-40EC-9C12-7632613068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E99B-77EA-42E6-A1F2-D00E4D2046E1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516EE-041B-40EC-9C12-7632613068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E99B-77EA-42E6-A1F2-D00E4D2046E1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74516EE-041B-40EC-9C12-7632613068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E99B-77EA-42E6-A1F2-D00E4D2046E1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516EE-041B-40EC-9C12-7632613068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E99B-77EA-42E6-A1F2-D00E4D2046E1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516EE-041B-40EC-9C12-7632613068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E99B-77EA-42E6-A1F2-D00E4D2046E1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F74516EE-041B-40EC-9C12-7632613068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E99B-77EA-42E6-A1F2-D00E4D2046E1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516EE-041B-40EC-9C12-7632613068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E99B-77EA-42E6-A1F2-D00E4D2046E1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516EE-041B-40EC-9C12-7632613068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E99B-77EA-42E6-A1F2-D00E4D2046E1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516EE-041B-40EC-9C12-7632613068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E99B-77EA-42E6-A1F2-D00E4D2046E1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516EE-041B-40EC-9C12-7632613068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A7BE99B-77EA-42E6-A1F2-D00E4D2046E1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74516EE-041B-40EC-9C12-7632613068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Задачи на нахождение доли от целого 4 класс.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sz="4800" b="1" dirty="0" smtClean="0"/>
              <a:t>Мальчик начертил отрезок длиной 27 см. 3/9 отрезка мальчик раскрасил цветными фломастерами. Сколько сантиметров отрезка мальчик раскрасил?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xmlns="" val="166671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0" i="0" dirty="0" smtClean="0">
                <a:solidFill>
                  <a:srgbClr val="000000"/>
                </a:solidFill>
                <a:effectLst/>
                <a:latin typeface="OpenSans"/>
              </a:rPr>
              <a:t> </a:t>
            </a:r>
            <a:r>
              <a:rPr lang="ru-RU" sz="4400" b="1" i="0" dirty="0" smtClean="0">
                <a:solidFill>
                  <a:srgbClr val="000000"/>
                </a:solidFill>
                <a:effectLst/>
                <a:latin typeface="OpenSans"/>
              </a:rPr>
              <a:t>Мальчик начертил отрезок длиной 27 см. 3/9 отрезка мальчик раскрасил цветными фломастерами. Сколько сантиметров отрезка мальчик раскрасил?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xmlns="" val="28604044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5400" b="1" i="0" dirty="0" smtClean="0">
                <a:solidFill>
                  <a:srgbClr val="000000"/>
                </a:solidFill>
                <a:effectLst/>
                <a:latin typeface="OpenSans"/>
              </a:rPr>
              <a:t>В вазе лежало 24 абрикоса, Оля съела 4/6 часть всех абрикосов. Сколько абрикосов съела Оля?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xmlns="" val="9731326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5400" b="1" i="0" dirty="0" smtClean="0">
                <a:solidFill>
                  <a:srgbClr val="000000"/>
                </a:solidFill>
                <a:effectLst/>
                <a:latin typeface="OpenSans"/>
              </a:rPr>
              <a:t>Длина ленты 40 м. Отрезали 3/5 часть ленты. Сколько метров ленты отрезали?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4232984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28</TotalTime>
  <Words>64</Words>
  <Application>Microsoft Office PowerPoint</Application>
  <PresentationFormat>Экран (4:3)</PresentationFormat>
  <Paragraphs>7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Трек</vt:lpstr>
      <vt:lpstr>Задачи на нахождение доли от целого 4 класс.</vt:lpstr>
      <vt:lpstr>Слайд 2</vt:lpstr>
      <vt:lpstr>Слайд 3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Лобыцины</dc:creator>
  <cp:lastModifiedBy>Татьяна</cp:lastModifiedBy>
  <cp:revision>3</cp:revision>
  <dcterms:created xsi:type="dcterms:W3CDTF">2022-04-17T13:04:39Z</dcterms:created>
  <dcterms:modified xsi:type="dcterms:W3CDTF">2022-12-06T14:07:18Z</dcterms:modified>
</cp:coreProperties>
</file>